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68" r:id="rId4"/>
    <p:sldId id="270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71" d="100"/>
          <a:sy n="71" d="100"/>
        </p:scale>
        <p:origin x="78" y="3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D06952-2CCA-4EFB-9AD6-7F324B9ED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E07843-8FD3-47B0-AFEA-0440C3D74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4839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AA643-981B-454D-9608-E5B306403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FF58C9-C27B-4EFD-9757-E0B5C9A3CA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0283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D87072E-4DC3-4B00-9728-9DB0116B0A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59F18DC-35E8-4BEC-8EA8-CC0ABCC77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8149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8B4F47-6A7E-4E6E-A83E-0ED6F7ADD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589AA2-90CC-4EA4-ADB6-F2A499E40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43307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9EE114-480A-4A8A-A986-76179C372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CBBC76-0EA7-4471-9592-D41E59456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7303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262DBB-2BCC-4A22-A312-56AA27B7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087338-CDFB-43F9-8C3E-71D068C25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301A8E-DDF2-44AE-8738-8E975C24BC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15259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F67C38-9CDA-47DD-A35E-D5463C5AD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A1CB3E-BC8C-48BB-8629-426E6EC9D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C1E729-1E34-45E8-9AC3-54BFF274C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E77085-53BD-4A47-AC2D-ADC4E1E323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7F6BE73-A9E8-4E43-8B97-417348EFE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48499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2883C8-D8A1-4E19-81A7-2FEDE3C28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91355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53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0AF3B7-FBD2-4478-885E-A049BE6A6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36059F-74B1-48D6-A877-D82417E3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8FAA41-0813-432D-846C-4E7906BB3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816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04E500-63C2-43C0-A38C-CC36DC914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9321A9A-6216-471A-8958-82B74BB285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08B510-D2F0-4C9D-9111-CCEF3A392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2399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23BD46E6-A5BE-47E1-B868-036F3213FD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6F3BE0C6-38D8-4E33-87F9-15D7A7469D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B325F98F-910B-465D-89DF-DA6605AB01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9BBE6B28-9C8C-47E6-B9A8-70D1754D77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667E8EDB-38F4-4DE2-BCBC-9EE0AF4534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15252A53-F4A0-4BF5-91B5-AE99CB6050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B10E17EC-B494-41E4-9F0E-561301E4D5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6FF9FB93-0FEB-4E5B-91B0-7DA2624246A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22589089-7CCE-4762-BF0E-69448A0350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52ADC7BC-C806-4249-A7C5-9E06112266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D0EE5D39-E688-4413-8C33-5CC847BA0E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DE16C8BF-99BB-42CA-B6BE-13F41A29BC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132BECA5-A7AA-49D3-8C98-FC45E0869A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75273473-EFEF-498D-B446-367C12BBBC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A3DF9456-894D-48AC-844C-FCE8CAA2E6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DBA2965D-69AB-4918-A8C2-BD86600757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63FA65B4-D401-4C4A-BA6E-C86A377D0F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88444DFA-EA25-4792-A0AE-00387ECAA0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79" name="Group 139">
            <a:extLst>
              <a:ext uri="{FF2B5EF4-FFF2-40B4-BE49-F238E27FC236}">
                <a16:creationId xmlns:a16="http://schemas.microsoft.com/office/drawing/2014/main" id="{0763D9DB-4AE4-4E41-8EAB-42A206D39BF9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1223963"/>
            <a:ext cx="1066800" cy="762000"/>
            <a:chOff x="1164" y="204"/>
            <a:chExt cx="672" cy="480"/>
          </a:xfrm>
        </p:grpSpPr>
        <p:sp>
          <p:nvSpPr>
            <p:cNvPr id="61469" name="Rectangle 29">
              <a:extLst>
                <a:ext uri="{FF2B5EF4-FFF2-40B4-BE49-F238E27FC236}">
                  <a16:creationId xmlns:a16="http://schemas.microsoft.com/office/drawing/2014/main" id="{ACB7B98F-EDA1-4E87-B7DB-BD4346807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04"/>
              <a:ext cx="672" cy="480"/>
            </a:xfrm>
            <a:prstGeom prst="rect">
              <a:avLst/>
            </a:prstGeom>
            <a:solidFill>
              <a:srgbClr val="FFCC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0" name="WordArt 30">
              <a:extLst>
                <a:ext uri="{FF2B5EF4-FFF2-40B4-BE49-F238E27FC236}">
                  <a16:creationId xmlns:a16="http://schemas.microsoft.com/office/drawing/2014/main" id="{AF516713-EDA6-45CE-942E-95296C2C1B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21" y="403"/>
              <a:ext cx="567" cy="1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Arial Black" panose="020B0A04020102020204" pitchFamily="34" charset="0"/>
                </a:rPr>
                <a:t>e-Mail</a:t>
              </a:r>
              <a:endParaRPr lang="ja-JP" altLang="en-US" sz="3600" kern="1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471" name="Rectangle 31">
              <a:extLst>
                <a:ext uri="{FF2B5EF4-FFF2-40B4-BE49-F238E27FC236}">
                  <a16:creationId xmlns:a16="http://schemas.microsoft.com/office/drawing/2014/main" id="{CE46104B-143E-45E9-AEFE-67AB48877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3"/>
              <a:ext cx="85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3" name="Rectangle 33">
              <a:extLst>
                <a:ext uri="{FF2B5EF4-FFF2-40B4-BE49-F238E27FC236}">
                  <a16:creationId xmlns:a16="http://schemas.microsoft.com/office/drawing/2014/main" id="{B6E4F66E-0CAF-4FD8-9879-F4C993557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04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80" name="Group 140">
            <a:extLst>
              <a:ext uri="{FF2B5EF4-FFF2-40B4-BE49-F238E27FC236}">
                <a16:creationId xmlns:a16="http://schemas.microsoft.com/office/drawing/2014/main" id="{34289907-3D5E-420D-904C-CF4801B4784D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1223963"/>
            <a:ext cx="1066800" cy="762000"/>
            <a:chOff x="1901" y="204"/>
            <a:chExt cx="672" cy="480"/>
          </a:xfrm>
        </p:grpSpPr>
        <p:sp>
          <p:nvSpPr>
            <p:cNvPr id="61457" name="Rectangle 17">
              <a:extLst>
                <a:ext uri="{FF2B5EF4-FFF2-40B4-BE49-F238E27FC236}">
                  <a16:creationId xmlns:a16="http://schemas.microsoft.com/office/drawing/2014/main" id="{1A812CF1-2FCC-4BFF-863F-7F157F3C2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04"/>
              <a:ext cx="672" cy="48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8" name="AutoShape 18">
              <a:extLst>
                <a:ext uri="{FF2B5EF4-FFF2-40B4-BE49-F238E27FC236}">
                  <a16:creationId xmlns:a16="http://schemas.microsoft.com/office/drawing/2014/main" id="{6A928CCC-E294-4CF7-AAFA-71A78FE31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04"/>
              <a:ext cx="672" cy="288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9" name="Oval 19">
              <a:extLst>
                <a:ext uri="{FF2B5EF4-FFF2-40B4-BE49-F238E27FC236}">
                  <a16:creationId xmlns:a16="http://schemas.microsoft.com/office/drawing/2014/main" id="{08C7E0F9-704E-425E-B103-D9CD78247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422"/>
              <a:ext cx="140" cy="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0" name="WordArt 20">
              <a:extLst>
                <a:ext uri="{FF2B5EF4-FFF2-40B4-BE49-F238E27FC236}">
                  <a16:creationId xmlns:a16="http://schemas.microsoft.com/office/drawing/2014/main" id="{41AEEED1-1BAD-4458-9652-C5AD5F6C3C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5" y="439"/>
              <a:ext cx="104" cy="10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CC00"/>
                  </a:soli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solidFill>
                  <a:srgbClr val="FFCC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474" name="Rectangle 34">
              <a:extLst>
                <a:ext uri="{FF2B5EF4-FFF2-40B4-BE49-F238E27FC236}">
                  <a16:creationId xmlns:a16="http://schemas.microsoft.com/office/drawing/2014/main" id="{260C40E2-2D7E-4A1B-BF5F-2A6CA25C2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04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81" name="Group 141">
            <a:extLst>
              <a:ext uri="{FF2B5EF4-FFF2-40B4-BE49-F238E27FC236}">
                <a16:creationId xmlns:a16="http://schemas.microsoft.com/office/drawing/2014/main" id="{4496FB77-CCC3-4816-B956-D1922B20E9EC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1223963"/>
            <a:ext cx="1079500" cy="765175"/>
            <a:chOff x="2638" y="204"/>
            <a:chExt cx="680" cy="482"/>
          </a:xfrm>
        </p:grpSpPr>
        <p:sp>
          <p:nvSpPr>
            <p:cNvPr id="61461" name="Rectangle 21">
              <a:extLst>
                <a:ext uri="{FF2B5EF4-FFF2-40B4-BE49-F238E27FC236}">
                  <a16:creationId xmlns:a16="http://schemas.microsoft.com/office/drawing/2014/main" id="{417D9ADE-B23B-46A0-8D87-44B027F49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04"/>
              <a:ext cx="672" cy="480"/>
            </a:xfrm>
            <a:prstGeom prst="rect">
              <a:avLst/>
            </a:prstGeom>
            <a:solidFill>
              <a:srgbClr val="FFCC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2" name="AutoShape 22">
              <a:extLst>
                <a:ext uri="{FF2B5EF4-FFF2-40B4-BE49-F238E27FC236}">
                  <a16:creationId xmlns:a16="http://schemas.microsoft.com/office/drawing/2014/main" id="{0471E043-001F-41A9-A03B-5CEB0CE79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374"/>
              <a:ext cx="680" cy="312"/>
            </a:xfrm>
            <a:prstGeom prst="triangle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3" name="AutoShape 23">
              <a:extLst>
                <a:ext uri="{FF2B5EF4-FFF2-40B4-BE49-F238E27FC236}">
                  <a16:creationId xmlns:a16="http://schemas.microsoft.com/office/drawing/2014/main" id="{1B0B0C22-4D91-4014-A786-1542DE0F5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04"/>
              <a:ext cx="672" cy="340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5" name="Rectangle 35">
              <a:extLst>
                <a:ext uri="{FF2B5EF4-FFF2-40B4-BE49-F238E27FC236}">
                  <a16:creationId xmlns:a16="http://schemas.microsoft.com/office/drawing/2014/main" id="{B72F9DC4-18C6-4B3B-9F60-326563CCB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204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82" name="Group 142">
            <a:extLst>
              <a:ext uri="{FF2B5EF4-FFF2-40B4-BE49-F238E27FC236}">
                <a16:creationId xmlns:a16="http://schemas.microsoft.com/office/drawing/2014/main" id="{F00DBFC3-269B-453C-B413-5CF0576E8C60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1223963"/>
            <a:ext cx="1081087" cy="765175"/>
            <a:chOff x="3375" y="204"/>
            <a:chExt cx="681" cy="482"/>
          </a:xfrm>
        </p:grpSpPr>
        <p:sp>
          <p:nvSpPr>
            <p:cNvPr id="61466" name="Rectangle 26">
              <a:extLst>
                <a:ext uri="{FF2B5EF4-FFF2-40B4-BE49-F238E27FC236}">
                  <a16:creationId xmlns:a16="http://schemas.microsoft.com/office/drawing/2014/main" id="{97490D47-7619-4135-979B-46BBACA75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204"/>
              <a:ext cx="672" cy="480"/>
            </a:xfrm>
            <a:prstGeom prst="rect">
              <a:avLst/>
            </a:prstGeom>
            <a:solidFill>
              <a:srgbClr val="FFCC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7" name="AutoShape 27">
              <a:extLst>
                <a:ext uri="{FF2B5EF4-FFF2-40B4-BE49-F238E27FC236}">
                  <a16:creationId xmlns:a16="http://schemas.microsoft.com/office/drawing/2014/main" id="{037F2C35-7A5E-4F79-BF11-CE4F65482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374"/>
              <a:ext cx="680" cy="312"/>
            </a:xfrm>
            <a:prstGeom prst="triangle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8" name="AutoShape 28">
              <a:extLst>
                <a:ext uri="{FF2B5EF4-FFF2-40B4-BE49-F238E27FC236}">
                  <a16:creationId xmlns:a16="http://schemas.microsoft.com/office/drawing/2014/main" id="{1F080D65-C229-4B92-8CC5-0DA7B0957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204"/>
              <a:ext cx="672" cy="283"/>
            </a:xfrm>
            <a:custGeom>
              <a:avLst/>
              <a:gdLst>
                <a:gd name="G0" fmla="+- 9386 0 0"/>
                <a:gd name="G1" fmla="+- 21600 0 9386"/>
                <a:gd name="G2" fmla="*/ 9386 1 2"/>
                <a:gd name="G3" fmla="+- 21600 0 G2"/>
                <a:gd name="G4" fmla="+/ 9386 21600 2"/>
                <a:gd name="G5" fmla="+/ G1 0 2"/>
                <a:gd name="G6" fmla="*/ 21600 21600 9386"/>
                <a:gd name="G7" fmla="*/ G6 1 2"/>
                <a:gd name="G8" fmla="+- 21600 0 G7"/>
                <a:gd name="G9" fmla="*/ 21600 1 2"/>
                <a:gd name="G10" fmla="+- 9386 0 G9"/>
                <a:gd name="G11" fmla="?: G10 G8 0"/>
                <a:gd name="G12" fmla="?: G10 G7 21600"/>
                <a:gd name="T0" fmla="*/ 16907 w 21600"/>
                <a:gd name="T1" fmla="*/ 10800 h 21600"/>
                <a:gd name="T2" fmla="*/ 10800 w 21600"/>
                <a:gd name="T3" fmla="*/ 21600 h 21600"/>
                <a:gd name="T4" fmla="*/ 4693 w 21600"/>
                <a:gd name="T5" fmla="*/ 10800 h 21600"/>
                <a:gd name="T6" fmla="*/ 10800 w 21600"/>
                <a:gd name="T7" fmla="*/ 0 h 21600"/>
                <a:gd name="T8" fmla="*/ 6493 w 21600"/>
                <a:gd name="T9" fmla="*/ 6493 h 21600"/>
                <a:gd name="T10" fmla="*/ 15107 w 21600"/>
                <a:gd name="T11" fmla="*/ 151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386" y="21600"/>
                  </a:lnTo>
                  <a:lnTo>
                    <a:pt x="122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6" name="Rectangle 36">
              <a:extLst>
                <a:ext uri="{FF2B5EF4-FFF2-40B4-BE49-F238E27FC236}">
                  <a16:creationId xmlns:a16="http://schemas.microsoft.com/office/drawing/2014/main" id="{50C823B9-559D-419D-8DC7-D5DCE8408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04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8" name="Group 138">
            <a:extLst>
              <a:ext uri="{FF2B5EF4-FFF2-40B4-BE49-F238E27FC236}">
                <a16:creationId xmlns:a16="http://schemas.microsoft.com/office/drawing/2014/main" id="{DC78220D-9D86-4F8D-BB30-89C29DC0BB59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1223963"/>
            <a:ext cx="1066800" cy="762000"/>
            <a:chOff x="427" y="204"/>
            <a:chExt cx="672" cy="480"/>
          </a:xfrm>
        </p:grpSpPr>
        <p:sp>
          <p:nvSpPr>
            <p:cNvPr id="61464" name="Rectangle 24">
              <a:extLst>
                <a:ext uri="{FF2B5EF4-FFF2-40B4-BE49-F238E27FC236}">
                  <a16:creationId xmlns:a16="http://schemas.microsoft.com/office/drawing/2014/main" id="{DDF36E1D-A9B7-4D57-B91C-224A76A43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204"/>
              <a:ext cx="672" cy="480"/>
            </a:xfrm>
            <a:prstGeom prst="rect">
              <a:avLst/>
            </a:prstGeom>
            <a:solidFill>
              <a:srgbClr val="FFCC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65" name="AutoShape 25">
              <a:extLst>
                <a:ext uri="{FF2B5EF4-FFF2-40B4-BE49-F238E27FC236}">
                  <a16:creationId xmlns:a16="http://schemas.microsoft.com/office/drawing/2014/main" id="{310ACF8A-511C-416C-8257-427408600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204"/>
              <a:ext cx="672" cy="113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2" name="Rectangle 32">
              <a:extLst>
                <a:ext uri="{FF2B5EF4-FFF2-40B4-BE49-F238E27FC236}">
                  <a16:creationId xmlns:a16="http://schemas.microsoft.com/office/drawing/2014/main" id="{5D6B1054-FAAF-4E9E-9D15-F72D29AE1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204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8" name="AutoShape 38">
              <a:extLst>
                <a:ext uri="{FF2B5EF4-FFF2-40B4-BE49-F238E27FC236}">
                  <a16:creationId xmlns:a16="http://schemas.microsoft.com/office/drawing/2014/main" id="{481F7AA1-E4C7-4B88-A302-6F4A53D9E2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82" y="261"/>
              <a:ext cx="142" cy="142"/>
            </a:xfrm>
            <a:prstGeom prst="plus">
              <a:avLst>
                <a:gd name="adj" fmla="val 4225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7" name="Group 137">
            <a:extLst>
              <a:ext uri="{FF2B5EF4-FFF2-40B4-BE49-F238E27FC236}">
                <a16:creationId xmlns:a16="http://schemas.microsoft.com/office/drawing/2014/main" id="{71A49A64-DB6A-4788-9950-B00639465D43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3141663"/>
            <a:ext cx="1066800" cy="762000"/>
            <a:chOff x="427" y="799"/>
            <a:chExt cx="672" cy="480"/>
          </a:xfrm>
        </p:grpSpPr>
        <p:sp>
          <p:nvSpPr>
            <p:cNvPr id="61449" name="Rectangle 9">
              <a:extLst>
                <a:ext uri="{FF2B5EF4-FFF2-40B4-BE49-F238E27FC236}">
                  <a16:creationId xmlns:a16="http://schemas.microsoft.com/office/drawing/2014/main" id="{A777FF77-01E8-44C5-92DD-98C6D7995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799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0" name="AutoShape 10">
              <a:extLst>
                <a:ext uri="{FF2B5EF4-FFF2-40B4-BE49-F238E27FC236}">
                  <a16:creationId xmlns:a16="http://schemas.microsoft.com/office/drawing/2014/main" id="{9103D898-907F-490A-9DA2-9487750BE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799"/>
              <a:ext cx="672" cy="113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7" name="AutoShape 37">
              <a:extLst>
                <a:ext uri="{FF2B5EF4-FFF2-40B4-BE49-F238E27FC236}">
                  <a16:creationId xmlns:a16="http://schemas.microsoft.com/office/drawing/2014/main" id="{5BD43A51-46B3-47ED-B224-D496221DEF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82" y="856"/>
              <a:ext cx="142" cy="142"/>
            </a:xfrm>
            <a:prstGeom prst="plus">
              <a:avLst>
                <a:gd name="adj" fmla="val 4225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9" name="Rectangle 39">
              <a:extLst>
                <a:ext uri="{FF2B5EF4-FFF2-40B4-BE49-F238E27FC236}">
                  <a16:creationId xmlns:a16="http://schemas.microsoft.com/office/drawing/2014/main" id="{A2D877C2-4AA5-4D7A-A9AA-02B2F80DA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799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6" name="Group 136">
            <a:extLst>
              <a:ext uri="{FF2B5EF4-FFF2-40B4-BE49-F238E27FC236}">
                <a16:creationId xmlns:a16="http://schemas.microsoft.com/office/drawing/2014/main" id="{E601F94A-09A5-4FBF-885A-CC1140A6C33E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3141663"/>
            <a:ext cx="1066800" cy="762000"/>
            <a:chOff x="1164" y="799"/>
            <a:chExt cx="672" cy="480"/>
          </a:xfrm>
        </p:grpSpPr>
        <p:sp>
          <p:nvSpPr>
            <p:cNvPr id="61454" name="Rectangle 14">
              <a:extLst>
                <a:ext uri="{FF2B5EF4-FFF2-40B4-BE49-F238E27FC236}">
                  <a16:creationId xmlns:a16="http://schemas.microsoft.com/office/drawing/2014/main" id="{4CD7AA6D-9284-4597-8B4B-3805ADD91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799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5" name="WordArt 15">
              <a:extLst>
                <a:ext uri="{FF2B5EF4-FFF2-40B4-BE49-F238E27FC236}">
                  <a16:creationId xmlns:a16="http://schemas.microsoft.com/office/drawing/2014/main" id="{3E967A74-61C7-4FC1-B55D-F2B02DB82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21" y="998"/>
              <a:ext cx="567" cy="1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Arial Black" panose="020B0A04020102020204" pitchFamily="34" charset="0"/>
                </a:rPr>
                <a:t>e-Mail</a:t>
              </a:r>
              <a:endParaRPr lang="ja-JP" altLang="en-US" sz="3600" kern="1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456" name="Rectangle 16">
              <a:extLst>
                <a:ext uri="{FF2B5EF4-FFF2-40B4-BE49-F238E27FC236}">
                  <a16:creationId xmlns:a16="http://schemas.microsoft.com/office/drawing/2014/main" id="{366DB25A-AEE0-412A-8FE8-3A53D8BF0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828"/>
              <a:ext cx="85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0" name="Rectangle 40">
              <a:extLst>
                <a:ext uri="{FF2B5EF4-FFF2-40B4-BE49-F238E27FC236}">
                  <a16:creationId xmlns:a16="http://schemas.microsoft.com/office/drawing/2014/main" id="{92E5C66A-9866-49BF-9A2F-6CCFDA820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799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5" name="Group 135">
            <a:extLst>
              <a:ext uri="{FF2B5EF4-FFF2-40B4-BE49-F238E27FC236}">
                <a16:creationId xmlns:a16="http://schemas.microsoft.com/office/drawing/2014/main" id="{D791E7A8-B59A-4E17-9B6F-83D11E8A8386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3141663"/>
            <a:ext cx="1066800" cy="762000"/>
            <a:chOff x="1901" y="799"/>
            <a:chExt cx="672" cy="480"/>
          </a:xfrm>
        </p:grpSpPr>
        <p:sp>
          <p:nvSpPr>
            <p:cNvPr id="61442" name="Rectangle 2">
              <a:extLst>
                <a:ext uri="{FF2B5EF4-FFF2-40B4-BE49-F238E27FC236}">
                  <a16:creationId xmlns:a16="http://schemas.microsoft.com/office/drawing/2014/main" id="{ECA5CF4B-8834-46A2-A20A-5F95C75D5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799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3" name="AutoShape 3">
              <a:extLst>
                <a:ext uri="{FF2B5EF4-FFF2-40B4-BE49-F238E27FC236}">
                  <a16:creationId xmlns:a16="http://schemas.microsoft.com/office/drawing/2014/main" id="{14F80886-2D23-4037-91BA-A60344B69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799"/>
              <a:ext cx="672" cy="288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4" name="Oval 4">
              <a:extLst>
                <a:ext uri="{FF2B5EF4-FFF2-40B4-BE49-F238E27FC236}">
                  <a16:creationId xmlns:a16="http://schemas.microsoft.com/office/drawing/2014/main" id="{4BAAFA7E-0150-4D11-90A1-1823DBD31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017"/>
              <a:ext cx="140" cy="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5" name="WordArt 5">
              <a:extLst>
                <a:ext uri="{FF2B5EF4-FFF2-40B4-BE49-F238E27FC236}">
                  <a16:creationId xmlns:a16="http://schemas.microsoft.com/office/drawing/2014/main" id="{BF1C89B3-EA5E-4C8B-91EF-AA987344D4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5" y="1034"/>
              <a:ext cx="104" cy="10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339933">
                          <a:gamma/>
                          <a:shade val="46275"/>
                          <a:invGamma/>
                        </a:srgbClr>
                      </a:gs>
                      <a:gs pos="100000">
                        <a:srgbClr val="339933"/>
                      </a:gs>
                    </a:gsLst>
                    <a:lin ang="189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339933">
                        <a:gamma/>
                        <a:shade val="46275"/>
                        <a:invGamma/>
                      </a:srgbClr>
                    </a:gs>
                    <a:gs pos="100000">
                      <a:srgbClr val="339933"/>
                    </a:gs>
                  </a:gsLst>
                  <a:lin ang="189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61481" name="Rectangle 41">
              <a:extLst>
                <a:ext uri="{FF2B5EF4-FFF2-40B4-BE49-F238E27FC236}">
                  <a16:creationId xmlns:a16="http://schemas.microsoft.com/office/drawing/2014/main" id="{76CB2B6D-B6A3-4696-BCE8-6D13ECC2F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799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4" name="Group 134">
            <a:extLst>
              <a:ext uri="{FF2B5EF4-FFF2-40B4-BE49-F238E27FC236}">
                <a16:creationId xmlns:a16="http://schemas.microsoft.com/office/drawing/2014/main" id="{960822C1-D0D5-4C49-94D9-17278643B226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3141663"/>
            <a:ext cx="1079500" cy="765175"/>
            <a:chOff x="2638" y="799"/>
            <a:chExt cx="680" cy="482"/>
          </a:xfrm>
        </p:grpSpPr>
        <p:sp>
          <p:nvSpPr>
            <p:cNvPr id="61446" name="Rectangle 6">
              <a:extLst>
                <a:ext uri="{FF2B5EF4-FFF2-40B4-BE49-F238E27FC236}">
                  <a16:creationId xmlns:a16="http://schemas.microsoft.com/office/drawing/2014/main" id="{E355B3FE-7061-4C68-B7F0-A4AED662D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799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7" name="AutoShape 7">
              <a:extLst>
                <a:ext uri="{FF2B5EF4-FFF2-40B4-BE49-F238E27FC236}">
                  <a16:creationId xmlns:a16="http://schemas.microsoft.com/office/drawing/2014/main" id="{594BB4C1-027C-45B0-A4A0-D5D89FF80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969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48" name="AutoShape 8">
              <a:extLst>
                <a:ext uri="{FF2B5EF4-FFF2-40B4-BE49-F238E27FC236}">
                  <a16:creationId xmlns:a16="http://schemas.microsoft.com/office/drawing/2014/main" id="{7BA15752-FB3F-4FC6-9E11-8779624BB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799"/>
              <a:ext cx="672" cy="340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2" name="Rectangle 42">
              <a:extLst>
                <a:ext uri="{FF2B5EF4-FFF2-40B4-BE49-F238E27FC236}">
                  <a16:creationId xmlns:a16="http://schemas.microsoft.com/office/drawing/2014/main" id="{9D0FDB60-F27C-4440-8EF7-5F0F3208A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799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3" name="Group 133">
            <a:extLst>
              <a:ext uri="{FF2B5EF4-FFF2-40B4-BE49-F238E27FC236}">
                <a16:creationId xmlns:a16="http://schemas.microsoft.com/office/drawing/2014/main" id="{37944D31-AA19-4B47-978F-86B6BD517CAE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3141663"/>
            <a:ext cx="1081087" cy="765175"/>
            <a:chOff x="3375" y="799"/>
            <a:chExt cx="681" cy="482"/>
          </a:xfrm>
        </p:grpSpPr>
        <p:sp>
          <p:nvSpPr>
            <p:cNvPr id="61451" name="Rectangle 11">
              <a:extLst>
                <a:ext uri="{FF2B5EF4-FFF2-40B4-BE49-F238E27FC236}">
                  <a16:creationId xmlns:a16="http://schemas.microsoft.com/office/drawing/2014/main" id="{C405CD62-33DF-48F0-BCE6-1FF7D00EB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799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2" name="AutoShape 12">
              <a:extLst>
                <a:ext uri="{FF2B5EF4-FFF2-40B4-BE49-F238E27FC236}">
                  <a16:creationId xmlns:a16="http://schemas.microsoft.com/office/drawing/2014/main" id="{D0ABB3C0-E833-404C-B838-C206F4C49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969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53" name="AutoShape 13">
              <a:extLst>
                <a:ext uri="{FF2B5EF4-FFF2-40B4-BE49-F238E27FC236}">
                  <a16:creationId xmlns:a16="http://schemas.microsoft.com/office/drawing/2014/main" id="{7181C80F-9683-432F-B3A9-C448B4EE0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799"/>
              <a:ext cx="672" cy="283"/>
            </a:xfrm>
            <a:custGeom>
              <a:avLst/>
              <a:gdLst>
                <a:gd name="G0" fmla="+- 9386 0 0"/>
                <a:gd name="G1" fmla="+- 21600 0 9386"/>
                <a:gd name="G2" fmla="*/ 9386 1 2"/>
                <a:gd name="G3" fmla="+- 21600 0 G2"/>
                <a:gd name="G4" fmla="+/ 9386 21600 2"/>
                <a:gd name="G5" fmla="+/ G1 0 2"/>
                <a:gd name="G6" fmla="*/ 21600 21600 9386"/>
                <a:gd name="G7" fmla="*/ G6 1 2"/>
                <a:gd name="G8" fmla="+- 21600 0 G7"/>
                <a:gd name="G9" fmla="*/ 21600 1 2"/>
                <a:gd name="G10" fmla="+- 9386 0 G9"/>
                <a:gd name="G11" fmla="?: G10 G8 0"/>
                <a:gd name="G12" fmla="?: G10 G7 21600"/>
                <a:gd name="T0" fmla="*/ 16907 w 21600"/>
                <a:gd name="T1" fmla="*/ 10800 h 21600"/>
                <a:gd name="T2" fmla="*/ 10800 w 21600"/>
                <a:gd name="T3" fmla="*/ 21600 h 21600"/>
                <a:gd name="T4" fmla="*/ 4693 w 21600"/>
                <a:gd name="T5" fmla="*/ 10800 h 21600"/>
                <a:gd name="T6" fmla="*/ 10800 w 21600"/>
                <a:gd name="T7" fmla="*/ 0 h 21600"/>
                <a:gd name="T8" fmla="*/ 6493 w 21600"/>
                <a:gd name="T9" fmla="*/ 6493 h 21600"/>
                <a:gd name="T10" fmla="*/ 15107 w 21600"/>
                <a:gd name="T11" fmla="*/ 151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386" y="21600"/>
                  </a:lnTo>
                  <a:lnTo>
                    <a:pt x="1221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33">
                    <a:gamma/>
                    <a:shade val="46275"/>
                    <a:invGamma/>
                  </a:srgbClr>
                </a:gs>
                <a:gs pos="100000">
                  <a:srgbClr val="339933"/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3" name="Rectangle 43">
              <a:extLst>
                <a:ext uri="{FF2B5EF4-FFF2-40B4-BE49-F238E27FC236}">
                  <a16:creationId xmlns:a16="http://schemas.microsoft.com/office/drawing/2014/main" id="{AA494F9C-7C68-4877-805F-1737627A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799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68" name="Group 128">
            <a:extLst>
              <a:ext uri="{FF2B5EF4-FFF2-40B4-BE49-F238E27FC236}">
                <a16:creationId xmlns:a16="http://schemas.microsoft.com/office/drawing/2014/main" id="{1DF5678E-DDDC-4C1C-910F-805AF97BC872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084763"/>
            <a:ext cx="1066800" cy="762000"/>
            <a:chOff x="427" y="1395"/>
            <a:chExt cx="672" cy="480"/>
          </a:xfrm>
        </p:grpSpPr>
        <p:sp>
          <p:nvSpPr>
            <p:cNvPr id="61491" name="Rectangle 51">
              <a:extLst>
                <a:ext uri="{FF2B5EF4-FFF2-40B4-BE49-F238E27FC236}">
                  <a16:creationId xmlns:a16="http://schemas.microsoft.com/office/drawing/2014/main" id="{F7567E2A-9BF7-4F6C-B92A-5942BB67B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1395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2" name="AutoShape 52">
              <a:extLst>
                <a:ext uri="{FF2B5EF4-FFF2-40B4-BE49-F238E27FC236}">
                  <a16:creationId xmlns:a16="http://schemas.microsoft.com/office/drawing/2014/main" id="{A3C39AEB-4284-4C60-A3CB-AF479B79F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1395"/>
              <a:ext cx="672" cy="113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9" name="AutoShape 59">
              <a:extLst>
                <a:ext uri="{FF2B5EF4-FFF2-40B4-BE49-F238E27FC236}">
                  <a16:creationId xmlns:a16="http://schemas.microsoft.com/office/drawing/2014/main" id="{F4D92633-180F-44E8-82CA-04FCCCFB7F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82" y="1452"/>
              <a:ext cx="142" cy="142"/>
            </a:xfrm>
            <a:prstGeom prst="plus">
              <a:avLst>
                <a:gd name="adj" fmla="val 4225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0" name="Rectangle 60">
              <a:extLst>
                <a:ext uri="{FF2B5EF4-FFF2-40B4-BE49-F238E27FC236}">
                  <a16:creationId xmlns:a16="http://schemas.microsoft.com/office/drawing/2014/main" id="{0909A742-7A90-42B5-AE2E-E7FB8C060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139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69" name="Group 129">
            <a:extLst>
              <a:ext uri="{FF2B5EF4-FFF2-40B4-BE49-F238E27FC236}">
                <a16:creationId xmlns:a16="http://schemas.microsoft.com/office/drawing/2014/main" id="{C7D544B3-CB69-4AF8-B473-ADBC23DCF5CE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5084763"/>
            <a:ext cx="1066800" cy="762000"/>
            <a:chOff x="1164" y="1395"/>
            <a:chExt cx="672" cy="480"/>
          </a:xfrm>
        </p:grpSpPr>
        <p:sp>
          <p:nvSpPr>
            <p:cNvPr id="61496" name="Rectangle 56">
              <a:extLst>
                <a:ext uri="{FF2B5EF4-FFF2-40B4-BE49-F238E27FC236}">
                  <a16:creationId xmlns:a16="http://schemas.microsoft.com/office/drawing/2014/main" id="{FCE168C0-1A68-4C83-94C6-3BBB1385D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1395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7" name="WordArt 57">
              <a:extLst>
                <a:ext uri="{FF2B5EF4-FFF2-40B4-BE49-F238E27FC236}">
                  <a16:creationId xmlns:a16="http://schemas.microsoft.com/office/drawing/2014/main" id="{11EFCE37-4D91-44D9-A6FC-2992C1F17E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21" y="1594"/>
              <a:ext cx="567" cy="1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Arial Black" panose="020B0A04020102020204" pitchFamily="34" charset="0"/>
                </a:rPr>
                <a:t>e-Mail</a:t>
              </a:r>
              <a:endParaRPr lang="ja-JP" altLang="en-US" sz="3600" kern="1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498" name="Rectangle 58">
              <a:extLst>
                <a:ext uri="{FF2B5EF4-FFF2-40B4-BE49-F238E27FC236}">
                  <a16:creationId xmlns:a16="http://schemas.microsoft.com/office/drawing/2014/main" id="{8177BD0A-7993-4227-88AF-C5628E698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424"/>
              <a:ext cx="85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1" name="Rectangle 61">
              <a:extLst>
                <a:ext uri="{FF2B5EF4-FFF2-40B4-BE49-F238E27FC236}">
                  <a16:creationId xmlns:a16="http://schemas.microsoft.com/office/drawing/2014/main" id="{4DC58ADE-A1B0-434F-BA4D-4A2037F4B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139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0" name="Group 130">
            <a:extLst>
              <a:ext uri="{FF2B5EF4-FFF2-40B4-BE49-F238E27FC236}">
                <a16:creationId xmlns:a16="http://schemas.microsoft.com/office/drawing/2014/main" id="{578919A2-F2B3-4D89-B6C5-2FAC49380C97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5084763"/>
            <a:ext cx="1066800" cy="762000"/>
            <a:chOff x="1901" y="1395"/>
            <a:chExt cx="672" cy="480"/>
          </a:xfrm>
        </p:grpSpPr>
        <p:sp>
          <p:nvSpPr>
            <p:cNvPr id="61484" name="Rectangle 44">
              <a:extLst>
                <a:ext uri="{FF2B5EF4-FFF2-40B4-BE49-F238E27FC236}">
                  <a16:creationId xmlns:a16="http://schemas.microsoft.com/office/drawing/2014/main" id="{C06C99D7-EA55-4FF4-9DDA-B3499A2FD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395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5" name="AutoShape 45">
              <a:extLst>
                <a:ext uri="{FF2B5EF4-FFF2-40B4-BE49-F238E27FC236}">
                  <a16:creationId xmlns:a16="http://schemas.microsoft.com/office/drawing/2014/main" id="{6CDEB212-D6CD-4667-936E-4DBCDC89B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395"/>
              <a:ext cx="672" cy="288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6" name="Oval 46">
              <a:extLst>
                <a:ext uri="{FF2B5EF4-FFF2-40B4-BE49-F238E27FC236}">
                  <a16:creationId xmlns:a16="http://schemas.microsoft.com/office/drawing/2014/main" id="{A991B039-505D-4934-B2A9-E0A5C43AA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613"/>
              <a:ext cx="140" cy="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7" name="WordArt 47">
              <a:extLst>
                <a:ext uri="{FF2B5EF4-FFF2-40B4-BE49-F238E27FC236}">
                  <a16:creationId xmlns:a16="http://schemas.microsoft.com/office/drawing/2014/main" id="{70C7A89D-71D8-4C6A-B393-13FC2FA79B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5" y="1630"/>
              <a:ext cx="104" cy="10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3399FF"/>
                      </a:gs>
                      <a:gs pos="100000">
                        <a:srgbClr val="3399FF">
                          <a:gamma/>
                          <a:tint val="50980"/>
                          <a:invGamma/>
                        </a:srgbClr>
                      </a:gs>
                    </a:gsLst>
                    <a:lin ang="189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3399FF"/>
                    </a:gs>
                    <a:gs pos="100000">
                      <a:srgbClr val="3399FF">
                        <a:gamma/>
                        <a:tint val="50980"/>
                        <a:invGamma/>
                      </a:srgbClr>
                    </a:gs>
                  </a:gsLst>
                  <a:lin ang="189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61502" name="Rectangle 62">
              <a:extLst>
                <a:ext uri="{FF2B5EF4-FFF2-40B4-BE49-F238E27FC236}">
                  <a16:creationId xmlns:a16="http://schemas.microsoft.com/office/drawing/2014/main" id="{B96DB57A-9C19-43EA-81D1-D7A601C5F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39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1" name="Group 131">
            <a:extLst>
              <a:ext uri="{FF2B5EF4-FFF2-40B4-BE49-F238E27FC236}">
                <a16:creationId xmlns:a16="http://schemas.microsoft.com/office/drawing/2014/main" id="{83640E6F-A6D1-4A1D-8F3D-318EB7AE6CFB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5084763"/>
            <a:ext cx="1079500" cy="765175"/>
            <a:chOff x="2638" y="1395"/>
            <a:chExt cx="680" cy="482"/>
          </a:xfrm>
        </p:grpSpPr>
        <p:sp>
          <p:nvSpPr>
            <p:cNvPr id="61488" name="Rectangle 48">
              <a:extLst>
                <a:ext uri="{FF2B5EF4-FFF2-40B4-BE49-F238E27FC236}">
                  <a16:creationId xmlns:a16="http://schemas.microsoft.com/office/drawing/2014/main" id="{924BEED4-3F70-4832-BB38-E21A55D37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1395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9" name="AutoShape 49">
              <a:extLst>
                <a:ext uri="{FF2B5EF4-FFF2-40B4-BE49-F238E27FC236}">
                  <a16:creationId xmlns:a16="http://schemas.microsoft.com/office/drawing/2014/main" id="{E4791CF3-A50F-454E-9BAD-B280D02F2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1565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0" name="AutoShape 50">
              <a:extLst>
                <a:ext uri="{FF2B5EF4-FFF2-40B4-BE49-F238E27FC236}">
                  <a16:creationId xmlns:a16="http://schemas.microsoft.com/office/drawing/2014/main" id="{E8C139FB-DED0-4A92-98A1-5CEE8C080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1395"/>
              <a:ext cx="672" cy="340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3" name="Rectangle 63">
              <a:extLst>
                <a:ext uri="{FF2B5EF4-FFF2-40B4-BE49-F238E27FC236}">
                  <a16:creationId xmlns:a16="http://schemas.microsoft.com/office/drawing/2014/main" id="{8884FF2B-22B7-4A23-A3AC-447944C52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139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72" name="Group 132">
            <a:extLst>
              <a:ext uri="{FF2B5EF4-FFF2-40B4-BE49-F238E27FC236}">
                <a16:creationId xmlns:a16="http://schemas.microsoft.com/office/drawing/2014/main" id="{4A2907B4-E691-4C63-BE37-EF62EAD95E68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5084763"/>
            <a:ext cx="1081087" cy="765175"/>
            <a:chOff x="3375" y="1395"/>
            <a:chExt cx="681" cy="482"/>
          </a:xfrm>
        </p:grpSpPr>
        <p:sp>
          <p:nvSpPr>
            <p:cNvPr id="61493" name="Rectangle 53">
              <a:extLst>
                <a:ext uri="{FF2B5EF4-FFF2-40B4-BE49-F238E27FC236}">
                  <a16:creationId xmlns:a16="http://schemas.microsoft.com/office/drawing/2014/main" id="{3C8E4CE9-DBD2-4321-8975-521D5B3FC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1395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4" name="AutoShape 54">
              <a:extLst>
                <a:ext uri="{FF2B5EF4-FFF2-40B4-BE49-F238E27FC236}">
                  <a16:creationId xmlns:a16="http://schemas.microsoft.com/office/drawing/2014/main" id="{C1184A1C-C071-491D-8760-56D286C07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1565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95" name="AutoShape 55">
              <a:extLst>
                <a:ext uri="{FF2B5EF4-FFF2-40B4-BE49-F238E27FC236}">
                  <a16:creationId xmlns:a16="http://schemas.microsoft.com/office/drawing/2014/main" id="{FE5D91D4-8D40-4988-AA2F-6B2D03187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1395"/>
              <a:ext cx="672" cy="283"/>
            </a:xfrm>
            <a:custGeom>
              <a:avLst/>
              <a:gdLst>
                <a:gd name="G0" fmla="+- 9386 0 0"/>
                <a:gd name="G1" fmla="+- 21600 0 9386"/>
                <a:gd name="G2" fmla="*/ 9386 1 2"/>
                <a:gd name="G3" fmla="+- 21600 0 G2"/>
                <a:gd name="G4" fmla="+/ 9386 21600 2"/>
                <a:gd name="G5" fmla="+/ G1 0 2"/>
                <a:gd name="G6" fmla="*/ 21600 21600 9386"/>
                <a:gd name="G7" fmla="*/ G6 1 2"/>
                <a:gd name="G8" fmla="+- 21600 0 G7"/>
                <a:gd name="G9" fmla="*/ 21600 1 2"/>
                <a:gd name="G10" fmla="+- 9386 0 G9"/>
                <a:gd name="G11" fmla="?: G10 G8 0"/>
                <a:gd name="G12" fmla="?: G10 G7 21600"/>
                <a:gd name="T0" fmla="*/ 16907 w 21600"/>
                <a:gd name="T1" fmla="*/ 10800 h 21600"/>
                <a:gd name="T2" fmla="*/ 10800 w 21600"/>
                <a:gd name="T3" fmla="*/ 21600 h 21600"/>
                <a:gd name="T4" fmla="*/ 4693 w 21600"/>
                <a:gd name="T5" fmla="*/ 10800 h 21600"/>
                <a:gd name="T6" fmla="*/ 10800 w 21600"/>
                <a:gd name="T7" fmla="*/ 0 h 21600"/>
                <a:gd name="T8" fmla="*/ 6493 w 21600"/>
                <a:gd name="T9" fmla="*/ 6493 h 21600"/>
                <a:gd name="T10" fmla="*/ 15107 w 21600"/>
                <a:gd name="T11" fmla="*/ 151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386" y="21600"/>
                  </a:lnTo>
                  <a:lnTo>
                    <a:pt x="1221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4" name="Rectangle 64">
              <a:extLst>
                <a:ext uri="{FF2B5EF4-FFF2-40B4-BE49-F238E27FC236}">
                  <a16:creationId xmlns:a16="http://schemas.microsoft.com/office/drawing/2014/main" id="{48D74570-3F67-4F52-A040-1F7241AAE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139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617" name="Group 129">
            <a:extLst>
              <a:ext uri="{FF2B5EF4-FFF2-40B4-BE49-F238E27FC236}">
                <a16:creationId xmlns:a16="http://schemas.microsoft.com/office/drawing/2014/main" id="{BB2D84EA-AC8A-47DB-80A4-FF31228FAA11}"/>
              </a:ext>
            </a:extLst>
          </p:cNvPr>
          <p:cNvGrpSpPr>
            <a:grpSpLocks/>
          </p:cNvGrpSpPr>
          <p:nvPr/>
        </p:nvGrpSpPr>
        <p:grpSpPr bwMode="auto">
          <a:xfrm>
            <a:off x="2570163" y="1268413"/>
            <a:ext cx="1066800" cy="762000"/>
            <a:chOff x="1163" y="2075"/>
            <a:chExt cx="672" cy="480"/>
          </a:xfrm>
        </p:grpSpPr>
        <p:sp>
          <p:nvSpPr>
            <p:cNvPr id="63580" name="Rectangle 92">
              <a:extLst>
                <a:ext uri="{FF2B5EF4-FFF2-40B4-BE49-F238E27FC236}">
                  <a16:creationId xmlns:a16="http://schemas.microsoft.com/office/drawing/2014/main" id="{2ABB84C6-4446-47FA-8F54-C1B452360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2075"/>
              <a:ext cx="672" cy="480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1" name="WordArt 93">
              <a:extLst>
                <a:ext uri="{FF2B5EF4-FFF2-40B4-BE49-F238E27FC236}">
                  <a16:creationId xmlns:a16="http://schemas.microsoft.com/office/drawing/2014/main" id="{D22C3E4F-7B7A-4B82-9EE5-8667444D5D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20" y="2274"/>
              <a:ext cx="567" cy="1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Arial Black" panose="020B0A04020102020204" pitchFamily="34" charset="0"/>
                </a:rPr>
                <a:t>e-Mail</a:t>
              </a:r>
              <a:endParaRPr lang="ja-JP" altLang="en-US" sz="3600" kern="1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582" name="Rectangle 94">
              <a:extLst>
                <a:ext uri="{FF2B5EF4-FFF2-40B4-BE49-F238E27FC236}">
                  <a16:creationId xmlns:a16="http://schemas.microsoft.com/office/drawing/2014/main" id="{560C1E2E-ADA7-415E-8D37-23D2AD07B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2104"/>
              <a:ext cx="85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4" name="Rectangle 96">
              <a:extLst>
                <a:ext uri="{FF2B5EF4-FFF2-40B4-BE49-F238E27FC236}">
                  <a16:creationId xmlns:a16="http://schemas.microsoft.com/office/drawing/2014/main" id="{D1291D36-0684-4867-B798-028AFF043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207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18" name="Group 130">
            <a:extLst>
              <a:ext uri="{FF2B5EF4-FFF2-40B4-BE49-F238E27FC236}">
                <a16:creationId xmlns:a16="http://schemas.microsoft.com/office/drawing/2014/main" id="{F6F4C520-6D13-40BB-A436-17929CFECAA4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1268413"/>
            <a:ext cx="1066800" cy="762000"/>
            <a:chOff x="1900" y="2075"/>
            <a:chExt cx="672" cy="480"/>
          </a:xfrm>
        </p:grpSpPr>
        <p:sp>
          <p:nvSpPr>
            <p:cNvPr id="63568" name="Rectangle 80">
              <a:extLst>
                <a:ext uri="{FF2B5EF4-FFF2-40B4-BE49-F238E27FC236}">
                  <a16:creationId xmlns:a16="http://schemas.microsoft.com/office/drawing/2014/main" id="{8384EDB9-ACA1-4BC9-A8FD-DCA5FC423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2075"/>
              <a:ext cx="672" cy="48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9" name="AutoShape 81">
              <a:extLst>
                <a:ext uri="{FF2B5EF4-FFF2-40B4-BE49-F238E27FC236}">
                  <a16:creationId xmlns:a16="http://schemas.microsoft.com/office/drawing/2014/main" id="{7127FAD8-4954-4FBB-8694-91CD92C13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2075"/>
              <a:ext cx="672" cy="288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0" name="Oval 82">
              <a:extLst>
                <a:ext uri="{FF2B5EF4-FFF2-40B4-BE49-F238E27FC236}">
                  <a16:creationId xmlns:a16="http://schemas.microsoft.com/office/drawing/2014/main" id="{F618D4C0-856E-4C59-99DF-8B31FD2BD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" y="2293"/>
              <a:ext cx="140" cy="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1" name="WordArt 83">
              <a:extLst>
                <a:ext uri="{FF2B5EF4-FFF2-40B4-BE49-F238E27FC236}">
                  <a16:creationId xmlns:a16="http://schemas.microsoft.com/office/drawing/2014/main" id="{30E1E364-7678-4459-AE9B-0882F56E85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4" y="2310"/>
              <a:ext cx="104" cy="10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C0C0C0"/>
                  </a:soli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solidFill>
                  <a:srgbClr val="C0C0C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585" name="Rectangle 97">
              <a:extLst>
                <a:ext uri="{FF2B5EF4-FFF2-40B4-BE49-F238E27FC236}">
                  <a16:creationId xmlns:a16="http://schemas.microsoft.com/office/drawing/2014/main" id="{86965841-4B0C-43C3-8D75-6A4E5412A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207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19" name="Group 131">
            <a:extLst>
              <a:ext uri="{FF2B5EF4-FFF2-40B4-BE49-F238E27FC236}">
                <a16:creationId xmlns:a16="http://schemas.microsoft.com/office/drawing/2014/main" id="{BC6657CB-B532-47C7-86B7-941DC2055A35}"/>
              </a:ext>
            </a:extLst>
          </p:cNvPr>
          <p:cNvGrpSpPr>
            <a:grpSpLocks/>
          </p:cNvGrpSpPr>
          <p:nvPr/>
        </p:nvGrpSpPr>
        <p:grpSpPr bwMode="auto">
          <a:xfrm>
            <a:off x="6386513" y="1268413"/>
            <a:ext cx="1079500" cy="765175"/>
            <a:chOff x="2637" y="2075"/>
            <a:chExt cx="680" cy="482"/>
          </a:xfrm>
        </p:grpSpPr>
        <p:sp>
          <p:nvSpPr>
            <p:cNvPr id="63572" name="Rectangle 84">
              <a:extLst>
                <a:ext uri="{FF2B5EF4-FFF2-40B4-BE49-F238E27FC236}">
                  <a16:creationId xmlns:a16="http://schemas.microsoft.com/office/drawing/2014/main" id="{987B5AD7-F71B-447B-8A19-A4F9F0277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075"/>
              <a:ext cx="672" cy="480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3" name="AutoShape 85">
              <a:extLst>
                <a:ext uri="{FF2B5EF4-FFF2-40B4-BE49-F238E27FC236}">
                  <a16:creationId xmlns:a16="http://schemas.microsoft.com/office/drawing/2014/main" id="{40200222-2780-4189-9CFC-BE6A22D4D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245"/>
              <a:ext cx="680" cy="312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4" name="AutoShape 86">
              <a:extLst>
                <a:ext uri="{FF2B5EF4-FFF2-40B4-BE49-F238E27FC236}">
                  <a16:creationId xmlns:a16="http://schemas.microsoft.com/office/drawing/2014/main" id="{C89F4739-6188-4AA7-A000-9A714A8E3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075"/>
              <a:ext cx="672" cy="340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6" name="Rectangle 98">
              <a:extLst>
                <a:ext uri="{FF2B5EF4-FFF2-40B4-BE49-F238E27FC236}">
                  <a16:creationId xmlns:a16="http://schemas.microsoft.com/office/drawing/2014/main" id="{3C17909A-485A-42E0-AEEB-C29C43F61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07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0" name="Group 132">
            <a:extLst>
              <a:ext uri="{FF2B5EF4-FFF2-40B4-BE49-F238E27FC236}">
                <a16:creationId xmlns:a16="http://schemas.microsoft.com/office/drawing/2014/main" id="{86FC3344-3071-4F36-91CE-3AB794DDA79D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1268413"/>
            <a:ext cx="1081087" cy="765175"/>
            <a:chOff x="3374" y="2075"/>
            <a:chExt cx="681" cy="482"/>
          </a:xfrm>
        </p:grpSpPr>
        <p:sp>
          <p:nvSpPr>
            <p:cNvPr id="63577" name="Rectangle 89">
              <a:extLst>
                <a:ext uri="{FF2B5EF4-FFF2-40B4-BE49-F238E27FC236}">
                  <a16:creationId xmlns:a16="http://schemas.microsoft.com/office/drawing/2014/main" id="{76324179-D736-4F55-8E33-DC1CC0934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075"/>
              <a:ext cx="672" cy="480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8" name="AutoShape 90">
              <a:extLst>
                <a:ext uri="{FF2B5EF4-FFF2-40B4-BE49-F238E27FC236}">
                  <a16:creationId xmlns:a16="http://schemas.microsoft.com/office/drawing/2014/main" id="{452D4B3A-3175-4E96-BCFC-2E96347AB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245"/>
              <a:ext cx="680" cy="312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9" name="AutoShape 91">
              <a:extLst>
                <a:ext uri="{FF2B5EF4-FFF2-40B4-BE49-F238E27FC236}">
                  <a16:creationId xmlns:a16="http://schemas.microsoft.com/office/drawing/2014/main" id="{30F3E50B-AB7F-441F-946D-4B6381F8E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075"/>
              <a:ext cx="672" cy="283"/>
            </a:xfrm>
            <a:custGeom>
              <a:avLst/>
              <a:gdLst>
                <a:gd name="G0" fmla="+- 9386 0 0"/>
                <a:gd name="G1" fmla="+- 21600 0 9386"/>
                <a:gd name="G2" fmla="*/ 9386 1 2"/>
                <a:gd name="G3" fmla="+- 21600 0 G2"/>
                <a:gd name="G4" fmla="+/ 9386 21600 2"/>
                <a:gd name="G5" fmla="+/ G1 0 2"/>
                <a:gd name="G6" fmla="*/ 21600 21600 9386"/>
                <a:gd name="G7" fmla="*/ G6 1 2"/>
                <a:gd name="G8" fmla="+- 21600 0 G7"/>
                <a:gd name="G9" fmla="*/ 21600 1 2"/>
                <a:gd name="G10" fmla="+- 9386 0 G9"/>
                <a:gd name="G11" fmla="?: G10 G8 0"/>
                <a:gd name="G12" fmla="?: G10 G7 21600"/>
                <a:gd name="T0" fmla="*/ 16907 w 21600"/>
                <a:gd name="T1" fmla="*/ 10800 h 21600"/>
                <a:gd name="T2" fmla="*/ 10800 w 21600"/>
                <a:gd name="T3" fmla="*/ 21600 h 21600"/>
                <a:gd name="T4" fmla="*/ 4693 w 21600"/>
                <a:gd name="T5" fmla="*/ 10800 h 21600"/>
                <a:gd name="T6" fmla="*/ 10800 w 21600"/>
                <a:gd name="T7" fmla="*/ 0 h 21600"/>
                <a:gd name="T8" fmla="*/ 6493 w 21600"/>
                <a:gd name="T9" fmla="*/ 6493 h 21600"/>
                <a:gd name="T10" fmla="*/ 15107 w 21600"/>
                <a:gd name="T11" fmla="*/ 151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386" y="21600"/>
                  </a:lnTo>
                  <a:lnTo>
                    <a:pt x="122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7" name="Rectangle 99">
              <a:extLst>
                <a:ext uri="{FF2B5EF4-FFF2-40B4-BE49-F238E27FC236}">
                  <a16:creationId xmlns:a16="http://schemas.microsoft.com/office/drawing/2014/main" id="{CB360D74-8EC0-40E9-AAC1-447B9F758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4" y="207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16" name="Group 128">
            <a:extLst>
              <a:ext uri="{FF2B5EF4-FFF2-40B4-BE49-F238E27FC236}">
                <a16:creationId xmlns:a16="http://schemas.microsoft.com/office/drawing/2014/main" id="{CFE2E352-539A-4ED8-AC3D-641427C09C51}"/>
              </a:ext>
            </a:extLst>
          </p:cNvPr>
          <p:cNvGrpSpPr>
            <a:grpSpLocks/>
          </p:cNvGrpSpPr>
          <p:nvPr/>
        </p:nvGrpSpPr>
        <p:grpSpPr bwMode="auto">
          <a:xfrm>
            <a:off x="741363" y="1268413"/>
            <a:ext cx="1066800" cy="762000"/>
            <a:chOff x="426" y="2075"/>
            <a:chExt cx="672" cy="480"/>
          </a:xfrm>
        </p:grpSpPr>
        <p:sp>
          <p:nvSpPr>
            <p:cNvPr id="63575" name="Rectangle 87">
              <a:extLst>
                <a:ext uri="{FF2B5EF4-FFF2-40B4-BE49-F238E27FC236}">
                  <a16:creationId xmlns:a16="http://schemas.microsoft.com/office/drawing/2014/main" id="{62B23731-3598-456D-96B7-FD4D4A33A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2075"/>
              <a:ext cx="672" cy="480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76" name="AutoShape 88">
              <a:extLst>
                <a:ext uri="{FF2B5EF4-FFF2-40B4-BE49-F238E27FC236}">
                  <a16:creationId xmlns:a16="http://schemas.microsoft.com/office/drawing/2014/main" id="{FEF24A22-5E20-4818-9065-9DE6A08C9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2075"/>
              <a:ext cx="672" cy="113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3" name="Rectangle 95">
              <a:extLst>
                <a:ext uri="{FF2B5EF4-FFF2-40B4-BE49-F238E27FC236}">
                  <a16:creationId xmlns:a16="http://schemas.microsoft.com/office/drawing/2014/main" id="{8ACB2ABB-0B72-47CA-A6EB-8E0BAEFF9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2075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9" name="AutoShape 101">
              <a:extLst>
                <a:ext uri="{FF2B5EF4-FFF2-40B4-BE49-F238E27FC236}">
                  <a16:creationId xmlns:a16="http://schemas.microsoft.com/office/drawing/2014/main" id="{E67AABAE-D634-4F0E-9589-B1BB83ACEE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81" y="2132"/>
              <a:ext cx="142" cy="142"/>
            </a:xfrm>
            <a:prstGeom prst="plus">
              <a:avLst>
                <a:gd name="adj" fmla="val 4225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6" name="Group 138">
            <a:extLst>
              <a:ext uri="{FF2B5EF4-FFF2-40B4-BE49-F238E27FC236}">
                <a16:creationId xmlns:a16="http://schemas.microsoft.com/office/drawing/2014/main" id="{780F7B67-4785-4159-B9D5-C11FC4A60D77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3213100"/>
            <a:ext cx="1066800" cy="762000"/>
            <a:chOff x="426" y="2670"/>
            <a:chExt cx="672" cy="480"/>
          </a:xfrm>
        </p:grpSpPr>
        <p:sp>
          <p:nvSpPr>
            <p:cNvPr id="63560" name="Rectangle 72">
              <a:extLst>
                <a:ext uri="{FF2B5EF4-FFF2-40B4-BE49-F238E27FC236}">
                  <a16:creationId xmlns:a16="http://schemas.microsoft.com/office/drawing/2014/main" id="{A4A8A88F-7AE0-414F-B25E-179D31B81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2670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1" name="AutoShape 73">
              <a:extLst>
                <a:ext uri="{FF2B5EF4-FFF2-40B4-BE49-F238E27FC236}">
                  <a16:creationId xmlns:a16="http://schemas.microsoft.com/office/drawing/2014/main" id="{04FB1C3C-10C0-4BAA-BC83-636D7829B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2670"/>
              <a:ext cx="672" cy="113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88" name="AutoShape 100">
              <a:extLst>
                <a:ext uri="{FF2B5EF4-FFF2-40B4-BE49-F238E27FC236}">
                  <a16:creationId xmlns:a16="http://schemas.microsoft.com/office/drawing/2014/main" id="{A19BDDA5-E1B5-4493-8D76-E64DC4CB25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81" y="2727"/>
              <a:ext cx="142" cy="142"/>
            </a:xfrm>
            <a:prstGeom prst="plus">
              <a:avLst>
                <a:gd name="adj" fmla="val 4225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0" name="Rectangle 102">
              <a:extLst>
                <a:ext uri="{FF2B5EF4-FFF2-40B4-BE49-F238E27FC236}">
                  <a16:creationId xmlns:a16="http://schemas.microsoft.com/office/drawing/2014/main" id="{F82717AF-FD87-4CCD-9D81-F08F79E50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2670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7" name="Group 139">
            <a:extLst>
              <a:ext uri="{FF2B5EF4-FFF2-40B4-BE49-F238E27FC236}">
                <a16:creationId xmlns:a16="http://schemas.microsoft.com/office/drawing/2014/main" id="{73BC5853-3378-44F2-B83C-6BFF1EEB5906}"/>
              </a:ext>
            </a:extLst>
          </p:cNvPr>
          <p:cNvGrpSpPr>
            <a:grpSpLocks/>
          </p:cNvGrpSpPr>
          <p:nvPr/>
        </p:nvGrpSpPr>
        <p:grpSpPr bwMode="auto">
          <a:xfrm>
            <a:off x="2533650" y="3213100"/>
            <a:ext cx="1066800" cy="762000"/>
            <a:chOff x="1163" y="2670"/>
            <a:chExt cx="672" cy="480"/>
          </a:xfrm>
        </p:grpSpPr>
        <p:sp>
          <p:nvSpPr>
            <p:cNvPr id="63565" name="Rectangle 77">
              <a:extLst>
                <a:ext uri="{FF2B5EF4-FFF2-40B4-BE49-F238E27FC236}">
                  <a16:creationId xmlns:a16="http://schemas.microsoft.com/office/drawing/2014/main" id="{8F2A1D99-B655-4BAA-83C1-8CA6B6A79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2670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6" name="WordArt 78">
              <a:extLst>
                <a:ext uri="{FF2B5EF4-FFF2-40B4-BE49-F238E27FC236}">
                  <a16:creationId xmlns:a16="http://schemas.microsoft.com/office/drawing/2014/main" id="{5C1F0728-E5E4-4E38-9B59-1216AFFD25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20" y="2869"/>
              <a:ext cx="567" cy="1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Arial Black" panose="020B0A04020102020204" pitchFamily="34" charset="0"/>
                </a:rPr>
                <a:t>e-Mail</a:t>
              </a:r>
              <a:endParaRPr lang="ja-JP" altLang="en-US" sz="3600" kern="1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567" name="Rectangle 79">
              <a:extLst>
                <a:ext uri="{FF2B5EF4-FFF2-40B4-BE49-F238E27FC236}">
                  <a16:creationId xmlns:a16="http://schemas.microsoft.com/office/drawing/2014/main" id="{5BA674F9-A0F6-4A8B-94CA-08A8BB17B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2699"/>
              <a:ext cx="85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1" name="Rectangle 103">
              <a:extLst>
                <a:ext uri="{FF2B5EF4-FFF2-40B4-BE49-F238E27FC236}">
                  <a16:creationId xmlns:a16="http://schemas.microsoft.com/office/drawing/2014/main" id="{F559502F-4250-4AED-8004-B65BCA15D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2670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8" name="Group 140">
            <a:extLst>
              <a:ext uri="{FF2B5EF4-FFF2-40B4-BE49-F238E27FC236}">
                <a16:creationId xmlns:a16="http://schemas.microsoft.com/office/drawing/2014/main" id="{80D5DF8A-7FD4-4ED3-A8B6-6E4F233B1A88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3213100"/>
            <a:ext cx="1066800" cy="762000"/>
            <a:chOff x="1900" y="2670"/>
            <a:chExt cx="672" cy="480"/>
          </a:xfrm>
        </p:grpSpPr>
        <p:sp>
          <p:nvSpPr>
            <p:cNvPr id="63553" name="Rectangle 65">
              <a:extLst>
                <a:ext uri="{FF2B5EF4-FFF2-40B4-BE49-F238E27FC236}">
                  <a16:creationId xmlns:a16="http://schemas.microsoft.com/office/drawing/2014/main" id="{6A5A51EC-7F15-4B99-9D17-425B8767B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2670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4" name="AutoShape 66">
              <a:extLst>
                <a:ext uri="{FF2B5EF4-FFF2-40B4-BE49-F238E27FC236}">
                  <a16:creationId xmlns:a16="http://schemas.microsoft.com/office/drawing/2014/main" id="{2586E5DC-BD3F-4877-AC07-02758D86F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2670"/>
              <a:ext cx="672" cy="288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5" name="Oval 67">
              <a:extLst>
                <a:ext uri="{FF2B5EF4-FFF2-40B4-BE49-F238E27FC236}">
                  <a16:creationId xmlns:a16="http://schemas.microsoft.com/office/drawing/2014/main" id="{211575D4-2D62-472A-8D2A-A3C5E3957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" y="2888"/>
              <a:ext cx="140" cy="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6" name="WordArt 68">
              <a:extLst>
                <a:ext uri="{FF2B5EF4-FFF2-40B4-BE49-F238E27FC236}">
                  <a16:creationId xmlns:a16="http://schemas.microsoft.com/office/drawing/2014/main" id="{1EA37288-0949-4BE4-94A1-5282AB86DB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4" y="2905"/>
              <a:ext cx="104" cy="10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FF66CC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CC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FF66CC">
                        <a:gamma/>
                        <a:tint val="66667"/>
                        <a:invGamma/>
                      </a:srgbClr>
                    </a:gs>
                    <a:gs pos="100000">
                      <a:srgbClr val="FF66CC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63592" name="Rectangle 104">
              <a:extLst>
                <a:ext uri="{FF2B5EF4-FFF2-40B4-BE49-F238E27FC236}">
                  <a16:creationId xmlns:a16="http://schemas.microsoft.com/office/drawing/2014/main" id="{7C884F5F-BA2B-4BCC-AFEF-A29105FCE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2670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9" name="Group 141">
            <a:extLst>
              <a:ext uri="{FF2B5EF4-FFF2-40B4-BE49-F238E27FC236}">
                <a16:creationId xmlns:a16="http://schemas.microsoft.com/office/drawing/2014/main" id="{40B21E6C-A195-41A1-ADE8-C35C2ECF6837}"/>
              </a:ext>
            </a:extLst>
          </p:cNvPr>
          <p:cNvGrpSpPr>
            <a:grpSpLocks/>
          </p:cNvGrpSpPr>
          <p:nvPr/>
        </p:nvGrpSpPr>
        <p:grpSpPr bwMode="auto">
          <a:xfrm>
            <a:off x="6350000" y="3213100"/>
            <a:ext cx="1079500" cy="765175"/>
            <a:chOff x="2637" y="2670"/>
            <a:chExt cx="680" cy="482"/>
          </a:xfrm>
        </p:grpSpPr>
        <p:sp>
          <p:nvSpPr>
            <p:cNvPr id="63557" name="Rectangle 69">
              <a:extLst>
                <a:ext uri="{FF2B5EF4-FFF2-40B4-BE49-F238E27FC236}">
                  <a16:creationId xmlns:a16="http://schemas.microsoft.com/office/drawing/2014/main" id="{755D8CC0-D010-4C9F-AE9D-D3121475C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670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8" name="AutoShape 70">
              <a:extLst>
                <a:ext uri="{FF2B5EF4-FFF2-40B4-BE49-F238E27FC236}">
                  <a16:creationId xmlns:a16="http://schemas.microsoft.com/office/drawing/2014/main" id="{41F7E953-B03C-44D1-9429-07B53C22D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840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59" name="AutoShape 71">
              <a:extLst>
                <a:ext uri="{FF2B5EF4-FFF2-40B4-BE49-F238E27FC236}">
                  <a16:creationId xmlns:a16="http://schemas.microsoft.com/office/drawing/2014/main" id="{8B8C790A-5595-4A59-A30A-198DAB363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670"/>
              <a:ext cx="672" cy="340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3" name="Rectangle 105">
              <a:extLst>
                <a:ext uri="{FF2B5EF4-FFF2-40B4-BE49-F238E27FC236}">
                  <a16:creationId xmlns:a16="http://schemas.microsoft.com/office/drawing/2014/main" id="{59A19C24-F4D1-4C3E-B95B-42A8DEE08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2670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30" name="Group 142">
            <a:extLst>
              <a:ext uri="{FF2B5EF4-FFF2-40B4-BE49-F238E27FC236}">
                <a16:creationId xmlns:a16="http://schemas.microsoft.com/office/drawing/2014/main" id="{839996ED-55FF-4917-A5AE-8031368DFC0B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3213100"/>
            <a:ext cx="1081088" cy="765175"/>
            <a:chOff x="3374" y="2670"/>
            <a:chExt cx="681" cy="482"/>
          </a:xfrm>
        </p:grpSpPr>
        <p:sp>
          <p:nvSpPr>
            <p:cNvPr id="63562" name="Rectangle 74">
              <a:extLst>
                <a:ext uri="{FF2B5EF4-FFF2-40B4-BE49-F238E27FC236}">
                  <a16:creationId xmlns:a16="http://schemas.microsoft.com/office/drawing/2014/main" id="{03E72D2B-49B0-46C0-B92B-3F2BAE05C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670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3" name="AutoShape 75">
              <a:extLst>
                <a:ext uri="{FF2B5EF4-FFF2-40B4-BE49-F238E27FC236}">
                  <a16:creationId xmlns:a16="http://schemas.microsoft.com/office/drawing/2014/main" id="{F60679DF-D68A-4CB7-AE91-8B0E944DE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840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64" name="AutoShape 76">
              <a:extLst>
                <a:ext uri="{FF2B5EF4-FFF2-40B4-BE49-F238E27FC236}">
                  <a16:creationId xmlns:a16="http://schemas.microsoft.com/office/drawing/2014/main" id="{CFFB28E2-5F24-48D6-B47C-43719FD89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670"/>
              <a:ext cx="672" cy="283"/>
            </a:xfrm>
            <a:custGeom>
              <a:avLst/>
              <a:gdLst>
                <a:gd name="G0" fmla="+- 9386 0 0"/>
                <a:gd name="G1" fmla="+- 21600 0 9386"/>
                <a:gd name="G2" fmla="*/ 9386 1 2"/>
                <a:gd name="G3" fmla="+- 21600 0 G2"/>
                <a:gd name="G4" fmla="+/ 9386 21600 2"/>
                <a:gd name="G5" fmla="+/ G1 0 2"/>
                <a:gd name="G6" fmla="*/ 21600 21600 9386"/>
                <a:gd name="G7" fmla="*/ G6 1 2"/>
                <a:gd name="G8" fmla="+- 21600 0 G7"/>
                <a:gd name="G9" fmla="*/ 21600 1 2"/>
                <a:gd name="G10" fmla="+- 9386 0 G9"/>
                <a:gd name="G11" fmla="?: G10 G8 0"/>
                <a:gd name="G12" fmla="?: G10 G7 21600"/>
                <a:gd name="T0" fmla="*/ 16907 w 21600"/>
                <a:gd name="T1" fmla="*/ 10800 h 21600"/>
                <a:gd name="T2" fmla="*/ 10800 w 21600"/>
                <a:gd name="T3" fmla="*/ 21600 h 21600"/>
                <a:gd name="T4" fmla="*/ 4693 w 21600"/>
                <a:gd name="T5" fmla="*/ 10800 h 21600"/>
                <a:gd name="T6" fmla="*/ 10800 w 21600"/>
                <a:gd name="T7" fmla="*/ 0 h 21600"/>
                <a:gd name="T8" fmla="*/ 6493 w 21600"/>
                <a:gd name="T9" fmla="*/ 6493 h 21600"/>
                <a:gd name="T10" fmla="*/ 15107 w 21600"/>
                <a:gd name="T11" fmla="*/ 151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386" y="21600"/>
                  </a:lnTo>
                  <a:lnTo>
                    <a:pt x="1221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4" name="Rectangle 106">
              <a:extLst>
                <a:ext uri="{FF2B5EF4-FFF2-40B4-BE49-F238E27FC236}">
                  <a16:creationId xmlns:a16="http://schemas.microsoft.com/office/drawing/2014/main" id="{C1515AAC-0D3F-4D99-89FC-E0AC99A3D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4" y="2670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5" name="Group 137">
            <a:extLst>
              <a:ext uri="{FF2B5EF4-FFF2-40B4-BE49-F238E27FC236}">
                <a16:creationId xmlns:a16="http://schemas.microsoft.com/office/drawing/2014/main" id="{72B8F043-7DC7-49E9-AA59-ACF7195ABD2A}"/>
              </a:ext>
            </a:extLst>
          </p:cNvPr>
          <p:cNvGrpSpPr>
            <a:grpSpLocks/>
          </p:cNvGrpSpPr>
          <p:nvPr/>
        </p:nvGrpSpPr>
        <p:grpSpPr bwMode="auto">
          <a:xfrm>
            <a:off x="676275" y="5184775"/>
            <a:ext cx="1066800" cy="762000"/>
            <a:chOff x="426" y="3266"/>
            <a:chExt cx="672" cy="480"/>
          </a:xfrm>
        </p:grpSpPr>
        <p:sp>
          <p:nvSpPr>
            <p:cNvPr id="63602" name="Rectangle 114">
              <a:extLst>
                <a:ext uri="{FF2B5EF4-FFF2-40B4-BE49-F238E27FC236}">
                  <a16:creationId xmlns:a16="http://schemas.microsoft.com/office/drawing/2014/main" id="{50E690C4-2F65-47F4-BF9B-19FEDEC63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266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3" name="AutoShape 115">
              <a:extLst>
                <a:ext uri="{FF2B5EF4-FFF2-40B4-BE49-F238E27FC236}">
                  <a16:creationId xmlns:a16="http://schemas.microsoft.com/office/drawing/2014/main" id="{781C3682-6AA3-4BEC-9C93-FE4F6BAA0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266"/>
              <a:ext cx="672" cy="113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0" name="AutoShape 122">
              <a:extLst>
                <a:ext uri="{FF2B5EF4-FFF2-40B4-BE49-F238E27FC236}">
                  <a16:creationId xmlns:a16="http://schemas.microsoft.com/office/drawing/2014/main" id="{ADD7C66C-77DF-487A-B9F4-FFD48F694B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681" y="3323"/>
              <a:ext cx="142" cy="142"/>
            </a:xfrm>
            <a:prstGeom prst="plus">
              <a:avLst>
                <a:gd name="adj" fmla="val 4225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1" name="Rectangle 123">
              <a:extLst>
                <a:ext uri="{FF2B5EF4-FFF2-40B4-BE49-F238E27FC236}">
                  <a16:creationId xmlns:a16="http://schemas.microsoft.com/office/drawing/2014/main" id="{E0E1568A-A12A-4744-8CBC-D9DEECEF2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266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4" name="Group 136">
            <a:extLst>
              <a:ext uri="{FF2B5EF4-FFF2-40B4-BE49-F238E27FC236}">
                <a16:creationId xmlns:a16="http://schemas.microsoft.com/office/drawing/2014/main" id="{3DB82E08-E5DE-4817-B5ED-963013AED22B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5184775"/>
            <a:ext cx="1066800" cy="762000"/>
            <a:chOff x="1163" y="3266"/>
            <a:chExt cx="672" cy="480"/>
          </a:xfrm>
        </p:grpSpPr>
        <p:sp>
          <p:nvSpPr>
            <p:cNvPr id="63607" name="Rectangle 119">
              <a:extLst>
                <a:ext uri="{FF2B5EF4-FFF2-40B4-BE49-F238E27FC236}">
                  <a16:creationId xmlns:a16="http://schemas.microsoft.com/office/drawing/2014/main" id="{1919DC2E-9E16-48C0-AE5C-1EADD23FB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3266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8" name="WordArt 120">
              <a:extLst>
                <a:ext uri="{FF2B5EF4-FFF2-40B4-BE49-F238E27FC236}">
                  <a16:creationId xmlns:a16="http://schemas.microsoft.com/office/drawing/2014/main" id="{B910834F-A02F-4A67-8E88-69AEE1D2E0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20" y="3465"/>
              <a:ext cx="567" cy="1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Arial Black" panose="020B0A04020102020204" pitchFamily="34" charset="0"/>
                </a:rPr>
                <a:t>e-Mail</a:t>
              </a:r>
              <a:endParaRPr lang="ja-JP" altLang="en-US" sz="3600" kern="1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609" name="Rectangle 121">
              <a:extLst>
                <a:ext uri="{FF2B5EF4-FFF2-40B4-BE49-F238E27FC236}">
                  <a16:creationId xmlns:a16="http://schemas.microsoft.com/office/drawing/2014/main" id="{D97B1D86-FA1B-4D05-859B-2359CA52A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3295"/>
              <a:ext cx="85" cy="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2" name="Rectangle 124">
              <a:extLst>
                <a:ext uri="{FF2B5EF4-FFF2-40B4-BE49-F238E27FC236}">
                  <a16:creationId xmlns:a16="http://schemas.microsoft.com/office/drawing/2014/main" id="{85DC902C-0CBA-4651-B9F3-511C0792E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3266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3" name="Group 135">
            <a:extLst>
              <a:ext uri="{FF2B5EF4-FFF2-40B4-BE49-F238E27FC236}">
                <a16:creationId xmlns:a16="http://schemas.microsoft.com/office/drawing/2014/main" id="{C3F1B191-F315-419A-BEB2-39BEA6064ACA}"/>
              </a:ext>
            </a:extLst>
          </p:cNvPr>
          <p:cNvGrpSpPr>
            <a:grpSpLocks/>
          </p:cNvGrpSpPr>
          <p:nvPr/>
        </p:nvGrpSpPr>
        <p:grpSpPr bwMode="auto">
          <a:xfrm>
            <a:off x="4383088" y="5184775"/>
            <a:ext cx="1066800" cy="762000"/>
            <a:chOff x="1900" y="3266"/>
            <a:chExt cx="672" cy="480"/>
          </a:xfrm>
        </p:grpSpPr>
        <p:sp>
          <p:nvSpPr>
            <p:cNvPr id="63595" name="Rectangle 107">
              <a:extLst>
                <a:ext uri="{FF2B5EF4-FFF2-40B4-BE49-F238E27FC236}">
                  <a16:creationId xmlns:a16="http://schemas.microsoft.com/office/drawing/2014/main" id="{18D57EE9-7FC6-4A58-837F-DCBC34998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3266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6" name="AutoShape 108">
              <a:extLst>
                <a:ext uri="{FF2B5EF4-FFF2-40B4-BE49-F238E27FC236}">
                  <a16:creationId xmlns:a16="http://schemas.microsoft.com/office/drawing/2014/main" id="{B5C5D1FA-C120-4798-A01D-FF5D5F2A3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3266"/>
              <a:ext cx="672" cy="288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7" name="Oval 109">
              <a:extLst>
                <a:ext uri="{FF2B5EF4-FFF2-40B4-BE49-F238E27FC236}">
                  <a16:creationId xmlns:a16="http://schemas.microsoft.com/office/drawing/2014/main" id="{098BEE32-BC1E-41BE-B18A-0B62738C4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" y="3484"/>
              <a:ext cx="140" cy="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98" name="WordArt 110">
              <a:extLst>
                <a:ext uri="{FF2B5EF4-FFF2-40B4-BE49-F238E27FC236}">
                  <a16:creationId xmlns:a16="http://schemas.microsoft.com/office/drawing/2014/main" id="{C6C4A035-F8A7-4AEE-BBDA-EC1601F79A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4" y="3501"/>
              <a:ext cx="104" cy="10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99CC00"/>
                      </a:gs>
                      <a:gs pos="100000">
                        <a:srgbClr val="99CC00">
                          <a:gamma/>
                          <a:tint val="50980"/>
                          <a:invGamma/>
                        </a:srgbClr>
                      </a:gs>
                    </a:gsLst>
                    <a:lin ang="189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99CC00"/>
                    </a:gs>
                    <a:gs pos="100000">
                      <a:srgbClr val="99CC00">
                        <a:gamma/>
                        <a:tint val="50980"/>
                        <a:invGamma/>
                      </a:srgbClr>
                    </a:gs>
                  </a:gsLst>
                  <a:lin ang="189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63613" name="Rectangle 125">
              <a:extLst>
                <a:ext uri="{FF2B5EF4-FFF2-40B4-BE49-F238E27FC236}">
                  <a16:creationId xmlns:a16="http://schemas.microsoft.com/office/drawing/2014/main" id="{A13153F2-F7D5-492E-BF6D-34E43AE9D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" y="3266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2" name="Group 134">
            <a:extLst>
              <a:ext uri="{FF2B5EF4-FFF2-40B4-BE49-F238E27FC236}">
                <a16:creationId xmlns:a16="http://schemas.microsoft.com/office/drawing/2014/main" id="{8341B41D-7367-4576-82FB-5CD93E9DF605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5184775"/>
            <a:ext cx="1079500" cy="765175"/>
            <a:chOff x="2637" y="3266"/>
            <a:chExt cx="680" cy="482"/>
          </a:xfrm>
        </p:grpSpPr>
        <p:sp>
          <p:nvSpPr>
            <p:cNvPr id="63599" name="Rectangle 111">
              <a:extLst>
                <a:ext uri="{FF2B5EF4-FFF2-40B4-BE49-F238E27FC236}">
                  <a16:creationId xmlns:a16="http://schemas.microsoft.com/office/drawing/2014/main" id="{581FF0A7-F23E-41FE-B7D2-36433B425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3266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0" name="AutoShape 112">
              <a:extLst>
                <a:ext uri="{FF2B5EF4-FFF2-40B4-BE49-F238E27FC236}">
                  <a16:creationId xmlns:a16="http://schemas.microsoft.com/office/drawing/2014/main" id="{DF5F2076-2B41-4B97-986F-4CCA30219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3436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1" name="AutoShape 113">
              <a:extLst>
                <a:ext uri="{FF2B5EF4-FFF2-40B4-BE49-F238E27FC236}">
                  <a16:creationId xmlns:a16="http://schemas.microsoft.com/office/drawing/2014/main" id="{E5E61D80-49FA-46F7-B9D7-9A0F13180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3266"/>
              <a:ext cx="672" cy="340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4" name="Rectangle 126">
              <a:extLst>
                <a:ext uri="{FF2B5EF4-FFF2-40B4-BE49-F238E27FC236}">
                  <a16:creationId xmlns:a16="http://schemas.microsoft.com/office/drawing/2014/main" id="{D5E46B6C-86F2-41BF-B715-C538E7865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3266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3621" name="Group 133">
            <a:extLst>
              <a:ext uri="{FF2B5EF4-FFF2-40B4-BE49-F238E27FC236}">
                <a16:creationId xmlns:a16="http://schemas.microsoft.com/office/drawing/2014/main" id="{7A25F887-E7C7-46DE-9214-97CEACF7C18F}"/>
              </a:ext>
            </a:extLst>
          </p:cNvPr>
          <p:cNvGrpSpPr>
            <a:grpSpLocks/>
          </p:cNvGrpSpPr>
          <p:nvPr/>
        </p:nvGrpSpPr>
        <p:grpSpPr bwMode="auto">
          <a:xfrm>
            <a:off x="8128000" y="5184775"/>
            <a:ext cx="1081088" cy="765175"/>
            <a:chOff x="3374" y="3266"/>
            <a:chExt cx="681" cy="482"/>
          </a:xfrm>
        </p:grpSpPr>
        <p:sp>
          <p:nvSpPr>
            <p:cNvPr id="63604" name="Rectangle 116">
              <a:extLst>
                <a:ext uri="{FF2B5EF4-FFF2-40B4-BE49-F238E27FC236}">
                  <a16:creationId xmlns:a16="http://schemas.microsoft.com/office/drawing/2014/main" id="{7749E279-5492-4DCD-B0D8-01A0EE21B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3266"/>
              <a:ext cx="672" cy="4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5" name="AutoShape 117">
              <a:extLst>
                <a:ext uri="{FF2B5EF4-FFF2-40B4-BE49-F238E27FC236}">
                  <a16:creationId xmlns:a16="http://schemas.microsoft.com/office/drawing/2014/main" id="{7A047C5A-1AD1-441B-B5D7-F30EC3506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3436"/>
              <a:ext cx="680" cy="31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06" name="AutoShape 118">
              <a:extLst>
                <a:ext uri="{FF2B5EF4-FFF2-40B4-BE49-F238E27FC236}">
                  <a16:creationId xmlns:a16="http://schemas.microsoft.com/office/drawing/2014/main" id="{4DF0BF4A-721E-43B6-94FF-25EB7CFC3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3266"/>
              <a:ext cx="672" cy="283"/>
            </a:xfrm>
            <a:custGeom>
              <a:avLst/>
              <a:gdLst>
                <a:gd name="G0" fmla="+- 9386 0 0"/>
                <a:gd name="G1" fmla="+- 21600 0 9386"/>
                <a:gd name="G2" fmla="*/ 9386 1 2"/>
                <a:gd name="G3" fmla="+- 21600 0 G2"/>
                <a:gd name="G4" fmla="+/ 9386 21600 2"/>
                <a:gd name="G5" fmla="+/ G1 0 2"/>
                <a:gd name="G6" fmla="*/ 21600 21600 9386"/>
                <a:gd name="G7" fmla="*/ G6 1 2"/>
                <a:gd name="G8" fmla="+- 21600 0 G7"/>
                <a:gd name="G9" fmla="*/ 21600 1 2"/>
                <a:gd name="G10" fmla="+- 9386 0 G9"/>
                <a:gd name="G11" fmla="?: G10 G8 0"/>
                <a:gd name="G12" fmla="?: G10 G7 21600"/>
                <a:gd name="T0" fmla="*/ 16907 w 21600"/>
                <a:gd name="T1" fmla="*/ 10800 h 21600"/>
                <a:gd name="T2" fmla="*/ 10800 w 21600"/>
                <a:gd name="T3" fmla="*/ 21600 h 21600"/>
                <a:gd name="T4" fmla="*/ 4693 w 21600"/>
                <a:gd name="T5" fmla="*/ 10800 h 21600"/>
                <a:gd name="T6" fmla="*/ 10800 w 21600"/>
                <a:gd name="T7" fmla="*/ 0 h 21600"/>
                <a:gd name="T8" fmla="*/ 6493 w 21600"/>
                <a:gd name="T9" fmla="*/ 6493 h 21600"/>
                <a:gd name="T10" fmla="*/ 15107 w 21600"/>
                <a:gd name="T11" fmla="*/ 151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386" y="21600"/>
                  </a:lnTo>
                  <a:lnTo>
                    <a:pt x="1221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15" name="Rectangle 127">
              <a:extLst>
                <a:ext uri="{FF2B5EF4-FFF2-40B4-BE49-F238E27FC236}">
                  <a16:creationId xmlns:a16="http://schemas.microsoft.com/office/drawing/2014/main" id="{C5294DD4-5024-41C0-8DA9-4BA243E26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4" y="3266"/>
              <a:ext cx="672" cy="480"/>
            </a:xfrm>
            <a:prstGeom prst="rect">
              <a:avLst/>
            </a:prstGeom>
            <a:noFill/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603" name="Group 139">
            <a:extLst>
              <a:ext uri="{FF2B5EF4-FFF2-40B4-BE49-F238E27FC236}">
                <a16:creationId xmlns:a16="http://schemas.microsoft.com/office/drawing/2014/main" id="{5995E744-A2EB-4ECF-B32A-1FE7CCD549B4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868863"/>
            <a:ext cx="1216025" cy="1216025"/>
            <a:chOff x="172" y="3322"/>
            <a:chExt cx="766" cy="766"/>
          </a:xfrm>
        </p:grpSpPr>
        <p:grpSp>
          <p:nvGrpSpPr>
            <p:cNvPr id="62490" name="Group 26">
              <a:extLst>
                <a:ext uri="{FF2B5EF4-FFF2-40B4-BE49-F238E27FC236}">
                  <a16:creationId xmlns:a16="http://schemas.microsoft.com/office/drawing/2014/main" id="{5F5957CA-63BF-4C88-AB57-52C209B649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3322"/>
              <a:ext cx="766" cy="766"/>
              <a:chOff x="172" y="3322"/>
              <a:chExt cx="766" cy="766"/>
            </a:xfrm>
          </p:grpSpPr>
          <p:sp>
            <p:nvSpPr>
              <p:cNvPr id="62491" name="Oval 27">
                <a:extLst>
                  <a:ext uri="{FF2B5EF4-FFF2-40B4-BE49-F238E27FC236}">
                    <a16:creationId xmlns:a16="http://schemas.microsoft.com/office/drawing/2014/main" id="{972B2039-EC9B-4252-8D05-8B4E50098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alpha val="30000"/>
                    </a:srgbClr>
                  </a:gs>
                  <a:gs pos="100000">
                    <a:srgbClr val="3366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2" name="Oval 28">
                <a:extLst>
                  <a:ext uri="{FF2B5EF4-FFF2-40B4-BE49-F238E27FC236}">
                    <a16:creationId xmlns:a16="http://schemas.microsoft.com/office/drawing/2014/main" id="{4573BF3C-EFDA-4ED3-823C-8110145B1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tint val="57255"/>
                      <a:invGamma/>
                    </a:srgbClr>
                  </a:gs>
                  <a:gs pos="100000">
                    <a:srgbClr val="66CC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3" name="Oval 29">
                <a:extLst>
                  <a:ext uri="{FF2B5EF4-FFF2-40B4-BE49-F238E27FC236}">
                    <a16:creationId xmlns:a16="http://schemas.microsoft.com/office/drawing/2014/main" id="{9523DF12-CB32-4026-88FA-922D534CB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94" name="Group 30">
              <a:extLst>
                <a:ext uri="{FF2B5EF4-FFF2-40B4-BE49-F238E27FC236}">
                  <a16:creationId xmlns:a16="http://schemas.microsoft.com/office/drawing/2014/main" id="{97F1755A-8C08-4E45-AC49-1B70BF87E6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" y="3528"/>
              <a:ext cx="539" cy="385"/>
              <a:chOff x="285" y="2727"/>
              <a:chExt cx="539" cy="385"/>
            </a:xfrm>
          </p:grpSpPr>
          <p:sp>
            <p:nvSpPr>
              <p:cNvPr id="62495" name="Rectangle 31">
                <a:extLst>
                  <a:ext uri="{FF2B5EF4-FFF2-40B4-BE49-F238E27FC236}">
                    <a16:creationId xmlns:a16="http://schemas.microsoft.com/office/drawing/2014/main" id="{C2D0E14E-2185-4C74-9BC9-52ACEBF41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727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6" name="AutoShape 32">
                <a:extLst>
                  <a:ext uri="{FF2B5EF4-FFF2-40B4-BE49-F238E27FC236}">
                    <a16:creationId xmlns:a16="http://schemas.microsoft.com/office/drawing/2014/main" id="{DFBCB778-02A2-4CD4-AA37-310AD0025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727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7" name="Oval 33">
                <a:extLst>
                  <a:ext uri="{FF2B5EF4-FFF2-40B4-BE49-F238E27FC236}">
                    <a16:creationId xmlns:a16="http://schemas.microsoft.com/office/drawing/2014/main" id="{63744C7E-9841-470C-A15B-2A4424F52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902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8" name="WordArt 34">
                <a:extLst>
                  <a:ext uri="{FF2B5EF4-FFF2-40B4-BE49-F238E27FC236}">
                    <a16:creationId xmlns:a16="http://schemas.microsoft.com/office/drawing/2014/main" id="{E7E1EDCB-DD39-4484-A80E-28BA2F9C2A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" y="2915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6699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6699FF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6699FF">
                          <a:gamma/>
                          <a:tint val="66667"/>
                          <a:invGamma/>
                        </a:srgbClr>
                      </a:gs>
                      <a:gs pos="100000">
                        <a:srgbClr val="6699FF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2610" name="Group 146">
            <a:extLst>
              <a:ext uri="{FF2B5EF4-FFF2-40B4-BE49-F238E27FC236}">
                <a16:creationId xmlns:a16="http://schemas.microsoft.com/office/drawing/2014/main" id="{41760FF3-21CF-441D-B601-6BF616B91724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868863"/>
            <a:ext cx="1216025" cy="1216025"/>
            <a:chOff x="965" y="3322"/>
            <a:chExt cx="766" cy="766"/>
          </a:xfrm>
        </p:grpSpPr>
        <p:grpSp>
          <p:nvGrpSpPr>
            <p:cNvPr id="62474" name="Group 10">
              <a:extLst>
                <a:ext uri="{FF2B5EF4-FFF2-40B4-BE49-F238E27FC236}">
                  <a16:creationId xmlns:a16="http://schemas.microsoft.com/office/drawing/2014/main" id="{391AB3EE-2FE3-46CA-800B-F5A505F4B2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5" y="3322"/>
              <a:ext cx="766" cy="766"/>
              <a:chOff x="965" y="3322"/>
              <a:chExt cx="766" cy="766"/>
            </a:xfrm>
          </p:grpSpPr>
          <p:sp>
            <p:nvSpPr>
              <p:cNvPr id="62475" name="Oval 11">
                <a:extLst>
                  <a:ext uri="{FF2B5EF4-FFF2-40B4-BE49-F238E27FC236}">
                    <a16:creationId xmlns:a16="http://schemas.microsoft.com/office/drawing/2014/main" id="{04EF0DF8-D494-4DA0-9A45-08D7D9450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6" name="Oval 12">
                <a:extLst>
                  <a:ext uri="{FF2B5EF4-FFF2-40B4-BE49-F238E27FC236}">
                    <a16:creationId xmlns:a16="http://schemas.microsoft.com/office/drawing/2014/main" id="{B50CF6DB-2145-4FB0-A00C-927293F45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FF66">
                      <a:gamma/>
                      <a:tint val="57255"/>
                      <a:invGamma/>
                    </a:srgbClr>
                  </a:gs>
                  <a:gs pos="100000">
                    <a:srgbClr val="66FF66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7" name="Oval 13">
                <a:extLst>
                  <a:ext uri="{FF2B5EF4-FFF2-40B4-BE49-F238E27FC236}">
                    <a16:creationId xmlns:a16="http://schemas.microsoft.com/office/drawing/2014/main" id="{0F6980B1-C7A7-41C6-AB78-C489A451B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99" name="Group 35">
              <a:extLst>
                <a:ext uri="{FF2B5EF4-FFF2-40B4-BE49-F238E27FC236}">
                  <a16:creationId xmlns:a16="http://schemas.microsoft.com/office/drawing/2014/main" id="{B699B0C8-D5AB-4089-BEC6-8D6CBB064A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3521"/>
              <a:ext cx="539" cy="385"/>
              <a:chOff x="1079" y="2720"/>
              <a:chExt cx="539" cy="385"/>
            </a:xfrm>
          </p:grpSpPr>
          <p:sp>
            <p:nvSpPr>
              <p:cNvPr id="62500" name="Rectangle 36">
                <a:extLst>
                  <a:ext uri="{FF2B5EF4-FFF2-40B4-BE49-F238E27FC236}">
                    <a16:creationId xmlns:a16="http://schemas.microsoft.com/office/drawing/2014/main" id="{76678539-B95B-4D61-9004-5846D1265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20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1" name="AutoShape 37">
                <a:extLst>
                  <a:ext uri="{FF2B5EF4-FFF2-40B4-BE49-F238E27FC236}">
                    <a16:creationId xmlns:a16="http://schemas.microsoft.com/office/drawing/2014/main" id="{C44FF2E8-18C6-45CE-9DC9-C93FB43D4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20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2" name="Oval 38">
                <a:extLst>
                  <a:ext uri="{FF2B5EF4-FFF2-40B4-BE49-F238E27FC236}">
                    <a16:creationId xmlns:a16="http://schemas.microsoft.com/office/drawing/2014/main" id="{8816AC9B-C9F4-44A6-93BC-F7413A34F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895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3" name="WordArt 39">
                <a:extLst>
                  <a:ext uri="{FF2B5EF4-FFF2-40B4-BE49-F238E27FC236}">
                    <a16:creationId xmlns:a16="http://schemas.microsoft.com/office/drawing/2014/main" id="{1AABD48F-C89F-47F8-BB2A-996B53A1EC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07" y="2908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0080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0080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008000">
                          <a:gamma/>
                          <a:tint val="66667"/>
                          <a:invGamma/>
                        </a:srgbClr>
                      </a:gs>
                      <a:gs pos="100000">
                        <a:srgbClr val="0080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2609" name="Group 145">
            <a:extLst>
              <a:ext uri="{FF2B5EF4-FFF2-40B4-BE49-F238E27FC236}">
                <a16:creationId xmlns:a16="http://schemas.microsoft.com/office/drawing/2014/main" id="{DE5DEA5F-4BE4-45E8-B50D-53B2F1A1FD50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4868863"/>
            <a:ext cx="1216025" cy="1216025"/>
            <a:chOff x="1788" y="3351"/>
            <a:chExt cx="766" cy="766"/>
          </a:xfrm>
        </p:grpSpPr>
        <p:grpSp>
          <p:nvGrpSpPr>
            <p:cNvPr id="62478" name="Group 14">
              <a:extLst>
                <a:ext uri="{FF2B5EF4-FFF2-40B4-BE49-F238E27FC236}">
                  <a16:creationId xmlns:a16="http://schemas.microsoft.com/office/drawing/2014/main" id="{0B85E81D-7B60-476B-B9B2-E897E85CC3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8" y="3351"/>
              <a:ext cx="766" cy="766"/>
              <a:chOff x="1788" y="3351"/>
              <a:chExt cx="766" cy="766"/>
            </a:xfrm>
          </p:grpSpPr>
          <p:sp>
            <p:nvSpPr>
              <p:cNvPr id="62479" name="Oval 15">
                <a:extLst>
                  <a:ext uri="{FF2B5EF4-FFF2-40B4-BE49-F238E27FC236}">
                    <a16:creationId xmlns:a16="http://schemas.microsoft.com/office/drawing/2014/main" id="{17F6CDDA-7564-4FE7-B254-03BA7849B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CC0099">
                      <a:alpha val="30000"/>
                    </a:srgbClr>
                  </a:gs>
                  <a:gs pos="100000">
                    <a:srgbClr val="CC0099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0" name="Oval 16">
                <a:extLst>
                  <a:ext uri="{FF2B5EF4-FFF2-40B4-BE49-F238E27FC236}">
                    <a16:creationId xmlns:a16="http://schemas.microsoft.com/office/drawing/2014/main" id="{16726E40-F33E-4920-ADFE-E2195B7A8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FF">
                      <a:gamma/>
                      <a:tint val="57255"/>
                      <a:invGamma/>
                    </a:srgbClr>
                  </a:gs>
                  <a:gs pos="100000">
                    <a:srgbClr val="FF99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1" name="Oval 17">
                <a:extLst>
                  <a:ext uri="{FF2B5EF4-FFF2-40B4-BE49-F238E27FC236}">
                    <a16:creationId xmlns:a16="http://schemas.microsoft.com/office/drawing/2014/main" id="{B42B1332-0DB5-487F-94FA-E174E356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04" name="Group 40">
              <a:extLst>
                <a:ext uri="{FF2B5EF4-FFF2-40B4-BE49-F238E27FC236}">
                  <a16:creationId xmlns:a16="http://schemas.microsoft.com/office/drawing/2014/main" id="{6938D70F-E1E2-47E0-91F2-A435FC739A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3528"/>
              <a:ext cx="539" cy="385"/>
              <a:chOff x="1901" y="2727"/>
              <a:chExt cx="539" cy="385"/>
            </a:xfrm>
          </p:grpSpPr>
          <p:sp>
            <p:nvSpPr>
              <p:cNvPr id="62505" name="Rectangle 41">
                <a:extLst>
                  <a:ext uri="{FF2B5EF4-FFF2-40B4-BE49-F238E27FC236}">
                    <a16:creationId xmlns:a16="http://schemas.microsoft.com/office/drawing/2014/main" id="{437F22EB-59D4-4645-85B3-44E93F95A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1" y="2727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6" name="AutoShape 42">
                <a:extLst>
                  <a:ext uri="{FF2B5EF4-FFF2-40B4-BE49-F238E27FC236}">
                    <a16:creationId xmlns:a16="http://schemas.microsoft.com/office/drawing/2014/main" id="{479F4B6A-A211-4920-ADB7-DE80784BB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1" y="2727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7" name="Oval 43">
                <a:extLst>
                  <a:ext uri="{FF2B5EF4-FFF2-40B4-BE49-F238E27FC236}">
                    <a16:creationId xmlns:a16="http://schemas.microsoft.com/office/drawing/2014/main" id="{3EFF0519-4BCD-47C4-A12A-663C1768D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4" y="2902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8" name="WordArt 44">
                <a:extLst>
                  <a:ext uri="{FF2B5EF4-FFF2-40B4-BE49-F238E27FC236}">
                    <a16:creationId xmlns:a16="http://schemas.microsoft.com/office/drawing/2014/main" id="{12393098-3BD9-4042-A173-D02743ACCF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29" y="2915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CC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CC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CC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CC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2607" name="Group 143">
            <a:extLst>
              <a:ext uri="{FF2B5EF4-FFF2-40B4-BE49-F238E27FC236}">
                <a16:creationId xmlns:a16="http://schemas.microsoft.com/office/drawing/2014/main" id="{7EC6B655-23E2-454E-861D-7C58C983A63B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4941888"/>
            <a:ext cx="1216025" cy="1216025"/>
            <a:chOff x="3403" y="3351"/>
            <a:chExt cx="766" cy="766"/>
          </a:xfrm>
        </p:grpSpPr>
        <p:grpSp>
          <p:nvGrpSpPr>
            <p:cNvPr id="62486" name="Group 22">
              <a:extLst>
                <a:ext uri="{FF2B5EF4-FFF2-40B4-BE49-F238E27FC236}">
                  <a16:creationId xmlns:a16="http://schemas.microsoft.com/office/drawing/2014/main" id="{54E83F9D-7D9B-410A-9F01-E679A6C3DB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3" y="3351"/>
              <a:ext cx="766" cy="766"/>
              <a:chOff x="3403" y="3351"/>
              <a:chExt cx="766" cy="766"/>
            </a:xfrm>
          </p:grpSpPr>
          <p:sp>
            <p:nvSpPr>
              <p:cNvPr id="62487" name="Oval 23">
                <a:extLst>
                  <a:ext uri="{FF2B5EF4-FFF2-40B4-BE49-F238E27FC236}">
                    <a16:creationId xmlns:a16="http://schemas.microsoft.com/office/drawing/2014/main" id="{7B93D1D9-9619-454B-9264-BB42DE042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30000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8" name="Oval 24">
                <a:extLst>
                  <a:ext uri="{FF2B5EF4-FFF2-40B4-BE49-F238E27FC236}">
                    <a16:creationId xmlns:a16="http://schemas.microsoft.com/office/drawing/2014/main" id="{D55CF16D-4BAF-47CF-B42D-6BAED04C3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9" name="Oval 25">
                <a:extLst>
                  <a:ext uri="{FF2B5EF4-FFF2-40B4-BE49-F238E27FC236}">
                    <a16:creationId xmlns:a16="http://schemas.microsoft.com/office/drawing/2014/main" id="{A3BF8581-FDC9-42CC-BE99-3539721D6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09" name="Group 45">
              <a:extLst>
                <a:ext uri="{FF2B5EF4-FFF2-40B4-BE49-F238E27FC236}">
                  <a16:creationId xmlns:a16="http://schemas.microsoft.com/office/drawing/2014/main" id="{952CDCF1-0DB0-4700-A273-5DE618AFE9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3521"/>
              <a:ext cx="539" cy="385"/>
              <a:chOff x="3517" y="2720"/>
              <a:chExt cx="539" cy="385"/>
            </a:xfrm>
          </p:grpSpPr>
          <p:sp>
            <p:nvSpPr>
              <p:cNvPr id="62510" name="Rectangle 46">
                <a:extLst>
                  <a:ext uri="{FF2B5EF4-FFF2-40B4-BE49-F238E27FC236}">
                    <a16:creationId xmlns:a16="http://schemas.microsoft.com/office/drawing/2014/main" id="{4389B363-B4DF-477A-BDA0-52E1C106D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720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1" name="AutoShape 47">
                <a:extLst>
                  <a:ext uri="{FF2B5EF4-FFF2-40B4-BE49-F238E27FC236}">
                    <a16:creationId xmlns:a16="http://schemas.microsoft.com/office/drawing/2014/main" id="{F020802D-4A32-4F81-BD76-F9BC17712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720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2" name="Oval 48">
                <a:extLst>
                  <a:ext uri="{FF2B5EF4-FFF2-40B4-BE49-F238E27FC236}">
                    <a16:creationId xmlns:a16="http://schemas.microsoft.com/office/drawing/2014/main" id="{1DF55774-B822-42FA-AB60-23136EEE1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0" y="2895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3" name="WordArt 49">
                <a:extLst>
                  <a:ext uri="{FF2B5EF4-FFF2-40B4-BE49-F238E27FC236}">
                    <a16:creationId xmlns:a16="http://schemas.microsoft.com/office/drawing/2014/main" id="{350D2D6C-CB50-4667-A49C-0E5E58ACF6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5" y="2908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chemeClr val="bg2">
                            <a:gamma/>
                            <a:tint val="66667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chemeClr val="bg2">
                          <a:gamma/>
                          <a:tint val="66667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2608" name="Group 144">
            <a:extLst>
              <a:ext uri="{FF2B5EF4-FFF2-40B4-BE49-F238E27FC236}">
                <a16:creationId xmlns:a16="http://schemas.microsoft.com/office/drawing/2014/main" id="{023A3161-DE0C-4358-90F8-40F8BA8C7272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941888"/>
            <a:ext cx="1216025" cy="1216025"/>
            <a:chOff x="2581" y="3351"/>
            <a:chExt cx="766" cy="766"/>
          </a:xfrm>
        </p:grpSpPr>
        <p:grpSp>
          <p:nvGrpSpPr>
            <p:cNvPr id="62482" name="Group 18">
              <a:extLst>
                <a:ext uri="{FF2B5EF4-FFF2-40B4-BE49-F238E27FC236}">
                  <a16:creationId xmlns:a16="http://schemas.microsoft.com/office/drawing/2014/main" id="{446DB574-13C9-438E-A57C-BE87328FCA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1" y="3351"/>
              <a:ext cx="766" cy="766"/>
              <a:chOff x="2581" y="3351"/>
              <a:chExt cx="766" cy="766"/>
            </a:xfrm>
          </p:grpSpPr>
          <p:sp>
            <p:nvSpPr>
              <p:cNvPr id="62483" name="Oval 19">
                <a:extLst>
                  <a:ext uri="{FF2B5EF4-FFF2-40B4-BE49-F238E27FC236}">
                    <a16:creationId xmlns:a16="http://schemas.microsoft.com/office/drawing/2014/main" id="{DDDEFDB8-5475-485E-B148-9A8B362AC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30000"/>
                    </a:srgbClr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4" name="Oval 20">
                <a:extLst>
                  <a:ext uri="{FF2B5EF4-FFF2-40B4-BE49-F238E27FC236}">
                    <a16:creationId xmlns:a16="http://schemas.microsoft.com/office/drawing/2014/main" id="{5487D80D-96C8-4172-81C6-F2FED3730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33">
                      <a:gamma/>
                      <a:tint val="57255"/>
                      <a:invGamma/>
                    </a:srgbClr>
                  </a:gs>
                  <a:gs pos="100000">
                    <a:srgbClr val="FF9933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5" name="Oval 21">
                <a:extLst>
                  <a:ext uri="{FF2B5EF4-FFF2-40B4-BE49-F238E27FC236}">
                    <a16:creationId xmlns:a16="http://schemas.microsoft.com/office/drawing/2014/main" id="{52AE3FB2-A0C0-42AB-A1C8-623670D41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14" name="Group 50">
              <a:extLst>
                <a:ext uri="{FF2B5EF4-FFF2-40B4-BE49-F238E27FC236}">
                  <a16:creationId xmlns:a16="http://schemas.microsoft.com/office/drawing/2014/main" id="{827575EE-2B77-4697-80F9-3AB714ED3C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5" y="3521"/>
              <a:ext cx="539" cy="385"/>
              <a:chOff x="2695" y="2720"/>
              <a:chExt cx="539" cy="385"/>
            </a:xfrm>
          </p:grpSpPr>
          <p:sp>
            <p:nvSpPr>
              <p:cNvPr id="62515" name="Rectangle 51">
                <a:extLst>
                  <a:ext uri="{FF2B5EF4-FFF2-40B4-BE49-F238E27FC236}">
                    <a16:creationId xmlns:a16="http://schemas.microsoft.com/office/drawing/2014/main" id="{B4CB31A6-C123-4D32-90DB-DF5E549C5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2720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6" name="AutoShape 52">
                <a:extLst>
                  <a:ext uri="{FF2B5EF4-FFF2-40B4-BE49-F238E27FC236}">
                    <a16:creationId xmlns:a16="http://schemas.microsoft.com/office/drawing/2014/main" id="{87DC8C7C-42B0-4F4D-B37E-6AF601D0A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2720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7" name="Oval 53">
                <a:extLst>
                  <a:ext uri="{FF2B5EF4-FFF2-40B4-BE49-F238E27FC236}">
                    <a16:creationId xmlns:a16="http://schemas.microsoft.com/office/drawing/2014/main" id="{E6C62687-A82B-4538-B03F-FCED799A3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8" y="2895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8" name="WordArt 54">
                <a:extLst>
                  <a:ext uri="{FF2B5EF4-FFF2-40B4-BE49-F238E27FC236}">
                    <a16:creationId xmlns:a16="http://schemas.microsoft.com/office/drawing/2014/main" id="{F4939E02-60E7-400B-9DF2-5B8C7676F7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23" y="2908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00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2602" name="Group 138">
            <a:extLst>
              <a:ext uri="{FF2B5EF4-FFF2-40B4-BE49-F238E27FC236}">
                <a16:creationId xmlns:a16="http://schemas.microsoft.com/office/drawing/2014/main" id="{8250DC4A-DB32-475B-AA79-18A536FA2D06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997200"/>
            <a:ext cx="1216025" cy="1216025"/>
            <a:chOff x="965" y="2436"/>
            <a:chExt cx="766" cy="766"/>
          </a:xfrm>
        </p:grpSpPr>
        <p:grpSp>
          <p:nvGrpSpPr>
            <p:cNvPr id="62524" name="Group 60">
              <a:extLst>
                <a:ext uri="{FF2B5EF4-FFF2-40B4-BE49-F238E27FC236}">
                  <a16:creationId xmlns:a16="http://schemas.microsoft.com/office/drawing/2014/main" id="{8D5B9264-12ED-4D36-9078-DAED777D56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2635"/>
              <a:ext cx="539" cy="385"/>
              <a:chOff x="1079" y="2720"/>
              <a:chExt cx="539" cy="385"/>
            </a:xfrm>
          </p:grpSpPr>
          <p:sp>
            <p:nvSpPr>
              <p:cNvPr id="62525" name="Rectangle 61">
                <a:extLst>
                  <a:ext uri="{FF2B5EF4-FFF2-40B4-BE49-F238E27FC236}">
                    <a16:creationId xmlns:a16="http://schemas.microsoft.com/office/drawing/2014/main" id="{F143FE6E-003D-48FF-BC14-234F1FBEC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20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6" name="AutoShape 62">
                <a:extLst>
                  <a:ext uri="{FF2B5EF4-FFF2-40B4-BE49-F238E27FC236}">
                    <a16:creationId xmlns:a16="http://schemas.microsoft.com/office/drawing/2014/main" id="{011F8C4B-4891-4E34-963D-82C40BC78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720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7" name="Oval 63">
                <a:extLst>
                  <a:ext uri="{FF2B5EF4-FFF2-40B4-BE49-F238E27FC236}">
                    <a16:creationId xmlns:a16="http://schemas.microsoft.com/office/drawing/2014/main" id="{2913B43C-A4D8-405B-B2BB-F76BD3DF8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2895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8" name="WordArt 64">
                <a:extLst>
                  <a:ext uri="{FF2B5EF4-FFF2-40B4-BE49-F238E27FC236}">
                    <a16:creationId xmlns:a16="http://schemas.microsoft.com/office/drawing/2014/main" id="{13E68218-820D-4C2F-A43E-96C3AA81AB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07" y="2908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0080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0080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008000">
                          <a:gamma/>
                          <a:tint val="66667"/>
                          <a:invGamma/>
                        </a:srgbClr>
                      </a:gs>
                      <a:gs pos="100000">
                        <a:srgbClr val="0080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2544" name="Group 80">
              <a:extLst>
                <a:ext uri="{FF2B5EF4-FFF2-40B4-BE49-F238E27FC236}">
                  <a16:creationId xmlns:a16="http://schemas.microsoft.com/office/drawing/2014/main" id="{5DE170A7-9932-43BE-91E3-21E719CEA1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5" y="2436"/>
              <a:ext cx="766" cy="766"/>
              <a:chOff x="965" y="3322"/>
              <a:chExt cx="766" cy="766"/>
            </a:xfrm>
          </p:grpSpPr>
          <p:sp>
            <p:nvSpPr>
              <p:cNvPr id="62545" name="Oval 81">
                <a:extLst>
                  <a:ext uri="{FF2B5EF4-FFF2-40B4-BE49-F238E27FC236}">
                    <a16:creationId xmlns:a16="http://schemas.microsoft.com/office/drawing/2014/main" id="{37F62FA9-1D65-48A3-BDFC-89FA0F2FD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6" name="Oval 82">
                <a:extLst>
                  <a:ext uri="{FF2B5EF4-FFF2-40B4-BE49-F238E27FC236}">
                    <a16:creationId xmlns:a16="http://schemas.microsoft.com/office/drawing/2014/main" id="{895E3390-F3D6-4027-B02E-6751F333B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FF66">
                      <a:gamma/>
                      <a:tint val="57255"/>
                      <a:invGamma/>
                    </a:srgbClr>
                  </a:gs>
                  <a:gs pos="100000">
                    <a:srgbClr val="66FF66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7" name="Oval 83">
                <a:extLst>
                  <a:ext uri="{FF2B5EF4-FFF2-40B4-BE49-F238E27FC236}">
                    <a16:creationId xmlns:a16="http://schemas.microsoft.com/office/drawing/2014/main" id="{F5C7C773-D344-4792-97BD-F6E445642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604" name="Group 140">
            <a:extLst>
              <a:ext uri="{FF2B5EF4-FFF2-40B4-BE49-F238E27FC236}">
                <a16:creationId xmlns:a16="http://schemas.microsoft.com/office/drawing/2014/main" id="{D54A1288-1D5B-476D-BA7C-952BA9B629DF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2924175"/>
            <a:ext cx="1216025" cy="1216025"/>
            <a:chOff x="1788" y="2465"/>
            <a:chExt cx="766" cy="766"/>
          </a:xfrm>
        </p:grpSpPr>
        <p:grpSp>
          <p:nvGrpSpPr>
            <p:cNvPr id="62529" name="Group 65">
              <a:extLst>
                <a:ext uri="{FF2B5EF4-FFF2-40B4-BE49-F238E27FC236}">
                  <a16:creationId xmlns:a16="http://schemas.microsoft.com/office/drawing/2014/main" id="{53F27F29-567B-4857-8584-01634C1208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2642"/>
              <a:ext cx="539" cy="385"/>
              <a:chOff x="1901" y="2727"/>
              <a:chExt cx="539" cy="385"/>
            </a:xfrm>
          </p:grpSpPr>
          <p:sp>
            <p:nvSpPr>
              <p:cNvPr id="62530" name="Rectangle 66">
                <a:extLst>
                  <a:ext uri="{FF2B5EF4-FFF2-40B4-BE49-F238E27FC236}">
                    <a16:creationId xmlns:a16="http://schemas.microsoft.com/office/drawing/2014/main" id="{73667082-F968-41CA-98E4-E73172F01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1" y="2727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1" name="AutoShape 67">
                <a:extLst>
                  <a:ext uri="{FF2B5EF4-FFF2-40B4-BE49-F238E27FC236}">
                    <a16:creationId xmlns:a16="http://schemas.microsoft.com/office/drawing/2014/main" id="{3FE961C5-0116-42D6-B1AB-C04A0F157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1" y="2727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2" name="Oval 68">
                <a:extLst>
                  <a:ext uri="{FF2B5EF4-FFF2-40B4-BE49-F238E27FC236}">
                    <a16:creationId xmlns:a16="http://schemas.microsoft.com/office/drawing/2014/main" id="{DC5FD6A0-E843-4EB0-8787-D162A3FB4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4" y="2902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3" name="WordArt 69">
                <a:extLst>
                  <a:ext uri="{FF2B5EF4-FFF2-40B4-BE49-F238E27FC236}">
                    <a16:creationId xmlns:a16="http://schemas.microsoft.com/office/drawing/2014/main" id="{415DA3CF-210A-4A45-8028-B3AD05F179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29" y="2915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CC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CC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CC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CC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2548" name="Group 84">
              <a:extLst>
                <a:ext uri="{FF2B5EF4-FFF2-40B4-BE49-F238E27FC236}">
                  <a16:creationId xmlns:a16="http://schemas.microsoft.com/office/drawing/2014/main" id="{AC40E8D2-DE13-468B-9758-28AB6D777A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8" y="2465"/>
              <a:ext cx="766" cy="766"/>
              <a:chOff x="1788" y="3351"/>
              <a:chExt cx="766" cy="766"/>
            </a:xfrm>
          </p:grpSpPr>
          <p:sp>
            <p:nvSpPr>
              <p:cNvPr id="62549" name="Oval 85">
                <a:extLst>
                  <a:ext uri="{FF2B5EF4-FFF2-40B4-BE49-F238E27FC236}">
                    <a16:creationId xmlns:a16="http://schemas.microsoft.com/office/drawing/2014/main" id="{58CFC52F-00D9-4E24-AFDB-8E2DA22DC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CC0099">
                      <a:alpha val="30000"/>
                    </a:srgbClr>
                  </a:gs>
                  <a:gs pos="100000">
                    <a:srgbClr val="CC0099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0" name="Oval 86">
                <a:extLst>
                  <a:ext uri="{FF2B5EF4-FFF2-40B4-BE49-F238E27FC236}">
                    <a16:creationId xmlns:a16="http://schemas.microsoft.com/office/drawing/2014/main" id="{4B4CE19B-656E-490B-BAF0-36DB845B9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FF">
                      <a:gamma/>
                      <a:tint val="57255"/>
                      <a:invGamma/>
                    </a:srgbClr>
                  </a:gs>
                  <a:gs pos="100000">
                    <a:srgbClr val="FF99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1" name="Oval 87">
                <a:extLst>
                  <a:ext uri="{FF2B5EF4-FFF2-40B4-BE49-F238E27FC236}">
                    <a16:creationId xmlns:a16="http://schemas.microsoft.com/office/drawing/2014/main" id="{A938916A-B6E4-4318-95C9-905293733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605" name="Group 141">
            <a:extLst>
              <a:ext uri="{FF2B5EF4-FFF2-40B4-BE49-F238E27FC236}">
                <a16:creationId xmlns:a16="http://schemas.microsoft.com/office/drawing/2014/main" id="{4387E4C4-D42A-4D05-8781-E1FCBBBFB40A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924175"/>
            <a:ext cx="1216025" cy="1216025"/>
            <a:chOff x="2581" y="2465"/>
            <a:chExt cx="766" cy="766"/>
          </a:xfrm>
        </p:grpSpPr>
        <p:grpSp>
          <p:nvGrpSpPr>
            <p:cNvPr id="62539" name="Group 75">
              <a:extLst>
                <a:ext uri="{FF2B5EF4-FFF2-40B4-BE49-F238E27FC236}">
                  <a16:creationId xmlns:a16="http://schemas.microsoft.com/office/drawing/2014/main" id="{91FD1AF3-7B57-4A48-B167-BA5DFEDCAD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5" y="2635"/>
              <a:ext cx="539" cy="385"/>
              <a:chOff x="2695" y="2720"/>
              <a:chExt cx="539" cy="385"/>
            </a:xfrm>
          </p:grpSpPr>
          <p:sp>
            <p:nvSpPr>
              <p:cNvPr id="62540" name="Rectangle 76">
                <a:extLst>
                  <a:ext uri="{FF2B5EF4-FFF2-40B4-BE49-F238E27FC236}">
                    <a16:creationId xmlns:a16="http://schemas.microsoft.com/office/drawing/2014/main" id="{0D280F14-3DFE-493A-AB07-13E4DCB0C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2720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1" name="AutoShape 77">
                <a:extLst>
                  <a:ext uri="{FF2B5EF4-FFF2-40B4-BE49-F238E27FC236}">
                    <a16:creationId xmlns:a16="http://schemas.microsoft.com/office/drawing/2014/main" id="{55D15876-AF9E-40F3-9CE4-2794575CA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2720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2" name="Oval 78">
                <a:extLst>
                  <a:ext uri="{FF2B5EF4-FFF2-40B4-BE49-F238E27FC236}">
                    <a16:creationId xmlns:a16="http://schemas.microsoft.com/office/drawing/2014/main" id="{EC8F967D-94AC-4EA8-A279-9A2BBC561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8" y="2895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43" name="WordArt 79">
                <a:extLst>
                  <a:ext uri="{FF2B5EF4-FFF2-40B4-BE49-F238E27FC236}">
                    <a16:creationId xmlns:a16="http://schemas.microsoft.com/office/drawing/2014/main" id="{E1F1421C-C090-4ECD-8163-A84654383B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23" y="2908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00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2552" name="Group 88">
              <a:extLst>
                <a:ext uri="{FF2B5EF4-FFF2-40B4-BE49-F238E27FC236}">
                  <a16:creationId xmlns:a16="http://schemas.microsoft.com/office/drawing/2014/main" id="{B7EF2865-1751-446C-B74F-7D1BF33B88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1" y="2465"/>
              <a:ext cx="766" cy="766"/>
              <a:chOff x="2581" y="3351"/>
              <a:chExt cx="766" cy="766"/>
            </a:xfrm>
          </p:grpSpPr>
          <p:sp>
            <p:nvSpPr>
              <p:cNvPr id="62553" name="Oval 89">
                <a:extLst>
                  <a:ext uri="{FF2B5EF4-FFF2-40B4-BE49-F238E27FC236}">
                    <a16:creationId xmlns:a16="http://schemas.microsoft.com/office/drawing/2014/main" id="{0E34F05E-377C-4D83-92C5-C3764EDE1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30000"/>
                    </a:srgbClr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4" name="Oval 90">
                <a:extLst>
                  <a:ext uri="{FF2B5EF4-FFF2-40B4-BE49-F238E27FC236}">
                    <a16:creationId xmlns:a16="http://schemas.microsoft.com/office/drawing/2014/main" id="{939E15F0-F80D-4116-AB08-ED70470C7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33">
                      <a:gamma/>
                      <a:tint val="57255"/>
                      <a:invGamma/>
                    </a:srgbClr>
                  </a:gs>
                  <a:gs pos="100000">
                    <a:srgbClr val="FF9933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5" name="Oval 91">
                <a:extLst>
                  <a:ext uri="{FF2B5EF4-FFF2-40B4-BE49-F238E27FC236}">
                    <a16:creationId xmlns:a16="http://schemas.microsoft.com/office/drawing/2014/main" id="{AA39E4A7-3936-4D9D-BCF1-DAE09ECFC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606" name="Group 142">
            <a:extLst>
              <a:ext uri="{FF2B5EF4-FFF2-40B4-BE49-F238E27FC236}">
                <a16:creationId xmlns:a16="http://schemas.microsoft.com/office/drawing/2014/main" id="{E4245B4A-A569-4F0B-A4FF-47D55D23C2CE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2924175"/>
            <a:ext cx="1216025" cy="1216025"/>
            <a:chOff x="3403" y="2465"/>
            <a:chExt cx="766" cy="766"/>
          </a:xfrm>
        </p:grpSpPr>
        <p:grpSp>
          <p:nvGrpSpPr>
            <p:cNvPr id="62534" name="Group 70">
              <a:extLst>
                <a:ext uri="{FF2B5EF4-FFF2-40B4-BE49-F238E27FC236}">
                  <a16:creationId xmlns:a16="http://schemas.microsoft.com/office/drawing/2014/main" id="{7E812134-F752-481D-A2E1-9B7DF2745C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2635"/>
              <a:ext cx="539" cy="385"/>
              <a:chOff x="3517" y="2720"/>
              <a:chExt cx="539" cy="385"/>
            </a:xfrm>
          </p:grpSpPr>
          <p:sp>
            <p:nvSpPr>
              <p:cNvPr id="62535" name="Rectangle 71">
                <a:extLst>
                  <a:ext uri="{FF2B5EF4-FFF2-40B4-BE49-F238E27FC236}">
                    <a16:creationId xmlns:a16="http://schemas.microsoft.com/office/drawing/2014/main" id="{3420C6AD-B936-4399-96E0-3B373ABCE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720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6" name="AutoShape 72">
                <a:extLst>
                  <a:ext uri="{FF2B5EF4-FFF2-40B4-BE49-F238E27FC236}">
                    <a16:creationId xmlns:a16="http://schemas.microsoft.com/office/drawing/2014/main" id="{7AC0D001-055E-44A4-A9E2-42C4B3326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720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7" name="Oval 73">
                <a:extLst>
                  <a:ext uri="{FF2B5EF4-FFF2-40B4-BE49-F238E27FC236}">
                    <a16:creationId xmlns:a16="http://schemas.microsoft.com/office/drawing/2014/main" id="{B0305F2D-E4C7-4CC3-9659-B16EE4374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0" y="2895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8" name="WordArt 74">
                <a:extLst>
                  <a:ext uri="{FF2B5EF4-FFF2-40B4-BE49-F238E27FC236}">
                    <a16:creationId xmlns:a16="http://schemas.microsoft.com/office/drawing/2014/main" id="{D6EE6FD4-8F50-4A75-BC2B-83B7C3032D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5" y="2908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chemeClr val="bg2">
                            <a:gamma/>
                            <a:tint val="66667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chemeClr val="bg2">
                          <a:gamma/>
                          <a:tint val="66667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2556" name="Group 92">
              <a:extLst>
                <a:ext uri="{FF2B5EF4-FFF2-40B4-BE49-F238E27FC236}">
                  <a16:creationId xmlns:a16="http://schemas.microsoft.com/office/drawing/2014/main" id="{88E3B4D7-95BC-4BE0-821F-FB3FA8410D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3" y="2465"/>
              <a:ext cx="766" cy="766"/>
              <a:chOff x="3403" y="3351"/>
              <a:chExt cx="766" cy="766"/>
            </a:xfrm>
          </p:grpSpPr>
          <p:sp>
            <p:nvSpPr>
              <p:cNvPr id="62557" name="Oval 93">
                <a:extLst>
                  <a:ext uri="{FF2B5EF4-FFF2-40B4-BE49-F238E27FC236}">
                    <a16:creationId xmlns:a16="http://schemas.microsoft.com/office/drawing/2014/main" id="{E60FDF4D-B700-48C4-B247-6593A7532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30000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8" name="Oval 94">
                <a:extLst>
                  <a:ext uri="{FF2B5EF4-FFF2-40B4-BE49-F238E27FC236}">
                    <a16:creationId xmlns:a16="http://schemas.microsoft.com/office/drawing/2014/main" id="{2DB1F2C3-6D64-482A-843E-DAAE727BB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59" name="Oval 95">
                <a:extLst>
                  <a:ext uri="{FF2B5EF4-FFF2-40B4-BE49-F238E27FC236}">
                    <a16:creationId xmlns:a16="http://schemas.microsoft.com/office/drawing/2014/main" id="{772351D9-2178-4F19-A9D8-210D34572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601" name="Group 137">
            <a:extLst>
              <a:ext uri="{FF2B5EF4-FFF2-40B4-BE49-F238E27FC236}">
                <a16:creationId xmlns:a16="http://schemas.microsoft.com/office/drawing/2014/main" id="{CFC77FBF-ED17-49F6-A7CD-88D7EC4EC524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997200"/>
            <a:ext cx="1216025" cy="1216025"/>
            <a:chOff x="172" y="2436"/>
            <a:chExt cx="766" cy="766"/>
          </a:xfrm>
        </p:grpSpPr>
        <p:grpSp>
          <p:nvGrpSpPr>
            <p:cNvPr id="62519" name="Group 55">
              <a:extLst>
                <a:ext uri="{FF2B5EF4-FFF2-40B4-BE49-F238E27FC236}">
                  <a16:creationId xmlns:a16="http://schemas.microsoft.com/office/drawing/2014/main" id="{98BF8922-95C6-4588-B881-6D6175DE1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" y="2642"/>
              <a:ext cx="539" cy="385"/>
              <a:chOff x="285" y="2727"/>
              <a:chExt cx="539" cy="385"/>
            </a:xfrm>
          </p:grpSpPr>
          <p:sp>
            <p:nvSpPr>
              <p:cNvPr id="62520" name="Rectangle 56">
                <a:extLst>
                  <a:ext uri="{FF2B5EF4-FFF2-40B4-BE49-F238E27FC236}">
                    <a16:creationId xmlns:a16="http://schemas.microsoft.com/office/drawing/2014/main" id="{B8587576-467A-4249-8CDA-60B2B0BC5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727"/>
                <a:ext cx="539" cy="385"/>
              </a:xfrm>
              <a:prstGeom prst="rect">
                <a:avLst/>
              </a:pr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1" name="AutoShape 57">
                <a:extLst>
                  <a:ext uri="{FF2B5EF4-FFF2-40B4-BE49-F238E27FC236}">
                    <a16:creationId xmlns:a16="http://schemas.microsoft.com/office/drawing/2014/main" id="{A9002FFA-C388-47C7-A0DE-C5ED49A73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2727"/>
                <a:ext cx="539" cy="231"/>
              </a:xfrm>
              <a:custGeom>
                <a:avLst/>
                <a:gdLst>
                  <a:gd name="G0" fmla="+- 2829 0 0"/>
                  <a:gd name="G1" fmla="+- 21600 0 2829"/>
                  <a:gd name="G2" fmla="*/ 2829 1 2"/>
                  <a:gd name="G3" fmla="+- 21600 0 G2"/>
                  <a:gd name="G4" fmla="+/ 2829 21600 2"/>
                  <a:gd name="G5" fmla="+/ G1 0 2"/>
                  <a:gd name="G6" fmla="*/ 21600 21600 2829"/>
                  <a:gd name="G7" fmla="*/ G6 1 2"/>
                  <a:gd name="G8" fmla="+- 21600 0 G7"/>
                  <a:gd name="G9" fmla="*/ 21600 1 2"/>
                  <a:gd name="G10" fmla="+- 2829 0 G9"/>
                  <a:gd name="G11" fmla="?: G10 G8 0"/>
                  <a:gd name="G12" fmla="?: G10 G7 21600"/>
                  <a:gd name="T0" fmla="*/ 20185 w 21600"/>
                  <a:gd name="T1" fmla="*/ 10800 h 21600"/>
                  <a:gd name="T2" fmla="*/ 10800 w 21600"/>
                  <a:gd name="T3" fmla="*/ 21600 h 21600"/>
                  <a:gd name="T4" fmla="*/ 1415 w 21600"/>
                  <a:gd name="T5" fmla="*/ 10800 h 21600"/>
                  <a:gd name="T6" fmla="*/ 10800 w 21600"/>
                  <a:gd name="T7" fmla="*/ 0 h 21600"/>
                  <a:gd name="T8" fmla="*/ 3215 w 21600"/>
                  <a:gd name="T9" fmla="*/ 3215 h 21600"/>
                  <a:gd name="T10" fmla="*/ 18385 w 21600"/>
                  <a:gd name="T11" fmla="*/ 1838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29" y="21600"/>
                    </a:lnTo>
                    <a:lnTo>
                      <a:pt x="187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2" name="Oval 58">
                <a:extLst>
                  <a:ext uri="{FF2B5EF4-FFF2-40B4-BE49-F238E27FC236}">
                    <a16:creationId xmlns:a16="http://schemas.microsoft.com/office/drawing/2014/main" id="{5F7B148A-0562-47D3-9311-9452357CA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902"/>
                <a:ext cx="113" cy="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3" name="WordArt 59">
                <a:extLst>
                  <a:ext uri="{FF2B5EF4-FFF2-40B4-BE49-F238E27FC236}">
                    <a16:creationId xmlns:a16="http://schemas.microsoft.com/office/drawing/2014/main" id="{829EF568-29D1-44B4-AB4B-E4530D6755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" y="2915"/>
                <a:ext cx="83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6699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6699FF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6699FF">
                          <a:gamma/>
                          <a:tint val="66667"/>
                          <a:invGamma/>
                        </a:srgbClr>
                      </a:gs>
                      <a:gs pos="100000">
                        <a:srgbClr val="6699FF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2560" name="Group 96">
              <a:extLst>
                <a:ext uri="{FF2B5EF4-FFF2-40B4-BE49-F238E27FC236}">
                  <a16:creationId xmlns:a16="http://schemas.microsoft.com/office/drawing/2014/main" id="{7E528179-39B6-45C6-A892-4EF4BF8589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436"/>
              <a:ext cx="766" cy="766"/>
              <a:chOff x="172" y="3322"/>
              <a:chExt cx="766" cy="766"/>
            </a:xfrm>
          </p:grpSpPr>
          <p:sp>
            <p:nvSpPr>
              <p:cNvPr id="62561" name="Oval 97">
                <a:extLst>
                  <a:ext uri="{FF2B5EF4-FFF2-40B4-BE49-F238E27FC236}">
                    <a16:creationId xmlns:a16="http://schemas.microsoft.com/office/drawing/2014/main" id="{A8075DEC-6545-41F8-B1D3-70EA8A5F6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alpha val="30000"/>
                    </a:srgbClr>
                  </a:gs>
                  <a:gs pos="100000">
                    <a:srgbClr val="3366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2" name="Oval 98">
                <a:extLst>
                  <a:ext uri="{FF2B5EF4-FFF2-40B4-BE49-F238E27FC236}">
                    <a16:creationId xmlns:a16="http://schemas.microsoft.com/office/drawing/2014/main" id="{5300FDFD-49EE-425E-AD13-080BF4443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tint val="57255"/>
                      <a:invGamma/>
                    </a:srgbClr>
                  </a:gs>
                  <a:gs pos="100000">
                    <a:srgbClr val="66CC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63" name="Oval 99">
                <a:extLst>
                  <a:ext uri="{FF2B5EF4-FFF2-40B4-BE49-F238E27FC236}">
                    <a16:creationId xmlns:a16="http://schemas.microsoft.com/office/drawing/2014/main" id="{9431D557-8442-4571-905F-A4D61640D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564" name="Group 100">
            <a:extLst>
              <a:ext uri="{FF2B5EF4-FFF2-40B4-BE49-F238E27FC236}">
                <a16:creationId xmlns:a16="http://schemas.microsoft.com/office/drawing/2014/main" id="{E2CAC503-770D-4777-97E9-72CFF7908F29}"/>
              </a:ext>
            </a:extLst>
          </p:cNvPr>
          <p:cNvGrpSpPr>
            <a:grpSpLocks/>
          </p:cNvGrpSpPr>
          <p:nvPr/>
        </p:nvGrpSpPr>
        <p:grpSpPr bwMode="auto">
          <a:xfrm>
            <a:off x="830263" y="1279525"/>
            <a:ext cx="855662" cy="611188"/>
            <a:chOff x="285" y="2727"/>
            <a:chExt cx="539" cy="385"/>
          </a:xfrm>
        </p:grpSpPr>
        <p:sp>
          <p:nvSpPr>
            <p:cNvPr id="62565" name="Rectangle 101">
              <a:extLst>
                <a:ext uri="{FF2B5EF4-FFF2-40B4-BE49-F238E27FC236}">
                  <a16:creationId xmlns:a16="http://schemas.microsoft.com/office/drawing/2014/main" id="{2854A9FF-E2F5-42ED-BEA8-98826126D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727"/>
              <a:ext cx="539" cy="385"/>
            </a:xfrm>
            <a:prstGeom prst="rect">
              <a:avLst/>
            </a:prstGeom>
            <a:gradFill rotWithShape="1">
              <a:gsLst>
                <a:gs pos="0">
                  <a:srgbClr val="6699FF">
                    <a:gamma/>
                    <a:tint val="6666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6" name="AutoShape 102">
              <a:extLst>
                <a:ext uri="{FF2B5EF4-FFF2-40B4-BE49-F238E27FC236}">
                  <a16:creationId xmlns:a16="http://schemas.microsoft.com/office/drawing/2014/main" id="{B58396D7-D199-4917-8AF4-BC395BF10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727"/>
              <a:ext cx="539" cy="231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gamma/>
                    <a:tint val="6666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7" name="Oval 103">
              <a:extLst>
                <a:ext uri="{FF2B5EF4-FFF2-40B4-BE49-F238E27FC236}">
                  <a16:creationId xmlns:a16="http://schemas.microsoft.com/office/drawing/2014/main" id="{CF6FA04E-134B-459D-92E5-486509F30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" y="2902"/>
              <a:ext cx="113" cy="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8" name="WordArt 104">
              <a:extLst>
                <a:ext uri="{FF2B5EF4-FFF2-40B4-BE49-F238E27FC236}">
                  <a16:creationId xmlns:a16="http://schemas.microsoft.com/office/drawing/2014/main" id="{D1178FA4-B7DA-4503-AD60-2B022594A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" y="2915"/>
              <a:ext cx="83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6699FF">
                          <a:gamma/>
                          <a:tint val="66667"/>
                          <a:invGamma/>
                        </a:srgbClr>
                      </a:gs>
                      <a:gs pos="100000">
                        <a:srgbClr val="6699FF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2569" name="Group 105">
            <a:extLst>
              <a:ext uri="{FF2B5EF4-FFF2-40B4-BE49-F238E27FC236}">
                <a16:creationId xmlns:a16="http://schemas.microsoft.com/office/drawing/2014/main" id="{521341F2-1C42-4712-A0C3-3E5818CB38CD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1268413"/>
            <a:ext cx="855662" cy="611187"/>
            <a:chOff x="1079" y="2720"/>
            <a:chExt cx="539" cy="385"/>
          </a:xfrm>
        </p:grpSpPr>
        <p:sp>
          <p:nvSpPr>
            <p:cNvPr id="62570" name="Rectangle 106">
              <a:extLst>
                <a:ext uri="{FF2B5EF4-FFF2-40B4-BE49-F238E27FC236}">
                  <a16:creationId xmlns:a16="http://schemas.microsoft.com/office/drawing/2014/main" id="{650B2CCC-401F-4130-B118-36DB8FAAF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720"/>
              <a:ext cx="539" cy="385"/>
            </a:xfrm>
            <a:prstGeom prst="rect">
              <a:avLst/>
            </a:prstGeom>
            <a:gradFill rotWithShape="1">
              <a:gsLst>
                <a:gs pos="0">
                  <a:srgbClr val="008000">
                    <a:gamma/>
                    <a:tint val="66667"/>
                    <a:invGamma/>
                  </a:srgbClr>
                </a:gs>
                <a:gs pos="10000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1" name="AutoShape 107">
              <a:extLst>
                <a:ext uri="{FF2B5EF4-FFF2-40B4-BE49-F238E27FC236}">
                  <a16:creationId xmlns:a16="http://schemas.microsoft.com/office/drawing/2014/main" id="{3AD0988F-3755-4BD2-83D4-249CE249A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720"/>
              <a:ext cx="539" cy="231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tint val="66667"/>
                    <a:invGamma/>
                  </a:srgbClr>
                </a:gs>
                <a:gs pos="10000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2" name="Oval 108">
              <a:extLst>
                <a:ext uri="{FF2B5EF4-FFF2-40B4-BE49-F238E27FC236}">
                  <a16:creationId xmlns:a16="http://schemas.microsoft.com/office/drawing/2014/main" id="{EBA2170B-5624-464A-A256-E758CDFEF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2895"/>
              <a:ext cx="113" cy="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3" name="WordArt 109">
              <a:extLst>
                <a:ext uri="{FF2B5EF4-FFF2-40B4-BE49-F238E27FC236}">
                  <a16:creationId xmlns:a16="http://schemas.microsoft.com/office/drawing/2014/main" id="{625C571B-41E8-40CD-ADDB-1CE4FDD2DC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07" y="2908"/>
              <a:ext cx="83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008000">
                          <a:gamma/>
                          <a:tint val="66667"/>
                          <a:invGamma/>
                        </a:srgbClr>
                      </a:gs>
                      <a:gs pos="100000">
                        <a:srgbClr val="0080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008000">
                        <a:gamma/>
                        <a:tint val="66667"/>
                        <a:invGamma/>
                      </a:srgbClr>
                    </a:gs>
                    <a:gs pos="100000">
                      <a:srgbClr val="008000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2574" name="Group 110">
            <a:extLst>
              <a:ext uri="{FF2B5EF4-FFF2-40B4-BE49-F238E27FC236}">
                <a16:creationId xmlns:a16="http://schemas.microsoft.com/office/drawing/2014/main" id="{08192382-F244-40A6-8E6D-A6C87BCA979A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1279525"/>
            <a:ext cx="855663" cy="611188"/>
            <a:chOff x="1901" y="2727"/>
            <a:chExt cx="539" cy="385"/>
          </a:xfrm>
        </p:grpSpPr>
        <p:sp>
          <p:nvSpPr>
            <p:cNvPr id="62575" name="Rectangle 111">
              <a:extLst>
                <a:ext uri="{FF2B5EF4-FFF2-40B4-BE49-F238E27FC236}">
                  <a16:creationId xmlns:a16="http://schemas.microsoft.com/office/drawing/2014/main" id="{02169AF5-C666-4DE5-981A-1E93A52E2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727"/>
              <a:ext cx="539" cy="385"/>
            </a:xfrm>
            <a:prstGeom prst="rect">
              <a:avLst/>
            </a:pr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6" name="AutoShape 112">
              <a:extLst>
                <a:ext uri="{FF2B5EF4-FFF2-40B4-BE49-F238E27FC236}">
                  <a16:creationId xmlns:a16="http://schemas.microsoft.com/office/drawing/2014/main" id="{D91C0DDC-884C-42F1-B487-671213E5B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727"/>
              <a:ext cx="539" cy="231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7" name="Oval 113">
              <a:extLst>
                <a:ext uri="{FF2B5EF4-FFF2-40B4-BE49-F238E27FC236}">
                  <a16:creationId xmlns:a16="http://schemas.microsoft.com/office/drawing/2014/main" id="{73AB4501-D210-4520-8665-0DBC23983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2902"/>
              <a:ext cx="113" cy="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8" name="WordArt 114">
              <a:extLst>
                <a:ext uri="{FF2B5EF4-FFF2-40B4-BE49-F238E27FC236}">
                  <a16:creationId xmlns:a16="http://schemas.microsoft.com/office/drawing/2014/main" id="{9ADB2019-8E44-4B47-9583-B6E4B6F07A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29" y="2915"/>
              <a:ext cx="83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FF66CC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CC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FF66CC">
                        <a:gamma/>
                        <a:tint val="66667"/>
                        <a:invGamma/>
                      </a:srgbClr>
                    </a:gs>
                    <a:gs pos="100000">
                      <a:srgbClr val="FF66CC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2579" name="Group 115">
            <a:extLst>
              <a:ext uri="{FF2B5EF4-FFF2-40B4-BE49-F238E27FC236}">
                <a16:creationId xmlns:a16="http://schemas.microsoft.com/office/drawing/2014/main" id="{7599B01B-B986-4EC0-BE77-B31F0524F930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1268413"/>
            <a:ext cx="855662" cy="611187"/>
            <a:chOff x="3517" y="2720"/>
            <a:chExt cx="539" cy="385"/>
          </a:xfrm>
        </p:grpSpPr>
        <p:sp>
          <p:nvSpPr>
            <p:cNvPr id="62580" name="Rectangle 116">
              <a:extLst>
                <a:ext uri="{FF2B5EF4-FFF2-40B4-BE49-F238E27FC236}">
                  <a16:creationId xmlns:a16="http://schemas.microsoft.com/office/drawing/2014/main" id="{03119061-ED93-48D7-88C7-7FDA8936D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720"/>
              <a:ext cx="539" cy="38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1" name="AutoShape 117">
              <a:extLst>
                <a:ext uri="{FF2B5EF4-FFF2-40B4-BE49-F238E27FC236}">
                  <a16:creationId xmlns:a16="http://schemas.microsoft.com/office/drawing/2014/main" id="{A8E443FC-4D8F-4047-8134-9CEB07D3B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720"/>
              <a:ext cx="539" cy="231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2" name="Oval 118">
              <a:extLst>
                <a:ext uri="{FF2B5EF4-FFF2-40B4-BE49-F238E27FC236}">
                  <a16:creationId xmlns:a16="http://schemas.microsoft.com/office/drawing/2014/main" id="{2AA8A8BA-8717-4237-92CA-E92014042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0" y="2895"/>
              <a:ext cx="113" cy="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3" name="WordArt 119">
              <a:extLst>
                <a:ext uri="{FF2B5EF4-FFF2-40B4-BE49-F238E27FC236}">
                  <a16:creationId xmlns:a16="http://schemas.microsoft.com/office/drawing/2014/main" id="{127B5FB8-BC27-4451-8E6F-60C276319A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5" y="2908"/>
              <a:ext cx="83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2">
                          <a:gamma/>
                          <a:tint val="66667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chemeClr val="bg2">
                        <a:gamma/>
                        <a:tint val="66667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2584" name="Group 120">
            <a:extLst>
              <a:ext uri="{FF2B5EF4-FFF2-40B4-BE49-F238E27FC236}">
                <a16:creationId xmlns:a16="http://schemas.microsoft.com/office/drawing/2014/main" id="{F65EC687-8E92-41C4-B074-0EC67830E0C7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1268413"/>
            <a:ext cx="855662" cy="611187"/>
            <a:chOff x="2695" y="2720"/>
            <a:chExt cx="539" cy="385"/>
          </a:xfrm>
        </p:grpSpPr>
        <p:sp>
          <p:nvSpPr>
            <p:cNvPr id="62585" name="Rectangle 121">
              <a:extLst>
                <a:ext uri="{FF2B5EF4-FFF2-40B4-BE49-F238E27FC236}">
                  <a16:creationId xmlns:a16="http://schemas.microsoft.com/office/drawing/2014/main" id="{155C2669-589A-412A-9E5D-3A4AD5D20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2720"/>
              <a:ext cx="539" cy="385"/>
            </a:xfrm>
            <a:prstGeom prst="rect">
              <a:avLst/>
            </a:prstGeom>
            <a:gradFill rotWithShape="1">
              <a:gsLst>
                <a:gs pos="0">
                  <a:srgbClr val="FF6600">
                    <a:gamma/>
                    <a:tint val="66667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6" name="AutoShape 122">
              <a:extLst>
                <a:ext uri="{FF2B5EF4-FFF2-40B4-BE49-F238E27FC236}">
                  <a16:creationId xmlns:a16="http://schemas.microsoft.com/office/drawing/2014/main" id="{6E7FF1A6-9912-42FE-BED5-C1C594B6F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2720"/>
              <a:ext cx="539" cy="231"/>
            </a:xfrm>
            <a:custGeom>
              <a:avLst/>
              <a:gdLst>
                <a:gd name="G0" fmla="+- 2829 0 0"/>
                <a:gd name="G1" fmla="+- 21600 0 2829"/>
                <a:gd name="G2" fmla="*/ 2829 1 2"/>
                <a:gd name="G3" fmla="+- 21600 0 G2"/>
                <a:gd name="G4" fmla="+/ 2829 21600 2"/>
                <a:gd name="G5" fmla="+/ G1 0 2"/>
                <a:gd name="G6" fmla="*/ 21600 21600 2829"/>
                <a:gd name="G7" fmla="*/ G6 1 2"/>
                <a:gd name="G8" fmla="+- 21600 0 G7"/>
                <a:gd name="G9" fmla="*/ 21600 1 2"/>
                <a:gd name="G10" fmla="+- 2829 0 G9"/>
                <a:gd name="G11" fmla="?: G10 G8 0"/>
                <a:gd name="G12" fmla="?: G10 G7 21600"/>
                <a:gd name="T0" fmla="*/ 20185 w 21600"/>
                <a:gd name="T1" fmla="*/ 10800 h 21600"/>
                <a:gd name="T2" fmla="*/ 10800 w 21600"/>
                <a:gd name="T3" fmla="*/ 21600 h 21600"/>
                <a:gd name="T4" fmla="*/ 1415 w 21600"/>
                <a:gd name="T5" fmla="*/ 10800 h 21600"/>
                <a:gd name="T6" fmla="*/ 10800 w 21600"/>
                <a:gd name="T7" fmla="*/ 0 h 21600"/>
                <a:gd name="T8" fmla="*/ 3215 w 21600"/>
                <a:gd name="T9" fmla="*/ 3215 h 21600"/>
                <a:gd name="T10" fmla="*/ 18385 w 21600"/>
                <a:gd name="T11" fmla="*/ 183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29" y="21600"/>
                  </a:lnTo>
                  <a:lnTo>
                    <a:pt x="1877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tint val="66667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7" name="Oval 123">
              <a:extLst>
                <a:ext uri="{FF2B5EF4-FFF2-40B4-BE49-F238E27FC236}">
                  <a16:creationId xmlns:a16="http://schemas.microsoft.com/office/drawing/2014/main" id="{1E04DC11-627C-4E5A-B20B-048E6FCA6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8" y="2895"/>
              <a:ext cx="113" cy="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8" name="WordArt 124">
              <a:extLst>
                <a:ext uri="{FF2B5EF4-FFF2-40B4-BE49-F238E27FC236}">
                  <a16:creationId xmlns:a16="http://schemas.microsoft.com/office/drawing/2014/main" id="{B38ED23A-6229-4AA1-950B-EA7F793E5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23" y="2908"/>
              <a:ext cx="83" cy="8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FF6600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FF6600">
                        <a:gamma/>
                        <a:tint val="66667"/>
                        <a:invGamma/>
                      </a:srgbClr>
                    </a:gs>
                    <a:gs pos="100000">
                      <a:srgbClr val="FF6600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652" name="Group 140">
            <a:extLst>
              <a:ext uri="{FF2B5EF4-FFF2-40B4-BE49-F238E27FC236}">
                <a16:creationId xmlns:a16="http://schemas.microsoft.com/office/drawing/2014/main" id="{36C451E7-C166-498E-B182-34F02377D887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1196975"/>
            <a:ext cx="765175" cy="855663"/>
            <a:chOff x="2751" y="1253"/>
            <a:chExt cx="482" cy="539"/>
          </a:xfrm>
        </p:grpSpPr>
        <p:sp>
          <p:nvSpPr>
            <p:cNvPr id="64514" name="Freeform 2">
              <a:extLst>
                <a:ext uri="{FF2B5EF4-FFF2-40B4-BE49-F238E27FC236}">
                  <a16:creationId xmlns:a16="http://schemas.microsoft.com/office/drawing/2014/main" id="{E07F279E-EB37-472D-86B4-CF6577335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1253"/>
              <a:ext cx="482" cy="539"/>
            </a:xfrm>
            <a:custGeom>
              <a:avLst/>
              <a:gdLst>
                <a:gd name="T0" fmla="*/ 0 w 539"/>
                <a:gd name="T1" fmla="*/ 0 h 539"/>
                <a:gd name="T2" fmla="*/ 539 w 539"/>
                <a:gd name="T3" fmla="*/ 85 h 539"/>
                <a:gd name="T4" fmla="*/ 539 w 539"/>
                <a:gd name="T5" fmla="*/ 425 h 539"/>
                <a:gd name="T6" fmla="*/ 0 w 539"/>
                <a:gd name="T7" fmla="*/ 539 h 539"/>
                <a:gd name="T8" fmla="*/ 0 w 539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39">
                  <a:moveTo>
                    <a:pt x="0" y="0"/>
                  </a:moveTo>
                  <a:lnTo>
                    <a:pt x="539" y="85"/>
                  </a:lnTo>
                  <a:lnTo>
                    <a:pt x="539" y="425"/>
                  </a:lnTo>
                  <a:lnTo>
                    <a:pt x="0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tint val="66667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15" name="Freeform 3">
              <a:extLst>
                <a:ext uri="{FF2B5EF4-FFF2-40B4-BE49-F238E27FC236}">
                  <a16:creationId xmlns:a16="http://schemas.microsoft.com/office/drawing/2014/main" id="{12D46713-2CE2-4BD6-947B-CD346616F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" y="1253"/>
              <a:ext cx="482" cy="255"/>
            </a:xfrm>
            <a:custGeom>
              <a:avLst/>
              <a:gdLst>
                <a:gd name="T0" fmla="*/ 539 w 539"/>
                <a:gd name="T1" fmla="*/ 85 h 255"/>
                <a:gd name="T2" fmla="*/ 0 w 539"/>
                <a:gd name="T3" fmla="*/ 0 h 255"/>
                <a:gd name="T4" fmla="*/ 142 w 539"/>
                <a:gd name="T5" fmla="*/ 255 h 255"/>
                <a:gd name="T6" fmla="*/ 482 w 539"/>
                <a:gd name="T7" fmla="*/ 255 h 255"/>
                <a:gd name="T8" fmla="*/ 539 w 539"/>
                <a:gd name="T9" fmla="*/ 8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55">
                  <a:moveTo>
                    <a:pt x="539" y="85"/>
                  </a:moveTo>
                  <a:lnTo>
                    <a:pt x="0" y="0"/>
                  </a:lnTo>
                  <a:lnTo>
                    <a:pt x="142" y="255"/>
                  </a:lnTo>
                  <a:lnTo>
                    <a:pt x="482" y="255"/>
                  </a:lnTo>
                  <a:lnTo>
                    <a:pt x="539" y="85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tint val="66667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16" name="Oval 4">
              <a:extLst>
                <a:ext uri="{FF2B5EF4-FFF2-40B4-BE49-F238E27FC236}">
                  <a16:creationId xmlns:a16="http://schemas.microsoft.com/office/drawing/2014/main" id="{0F76044A-1045-47AA-BC03-8371E4C44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1423"/>
              <a:ext cx="113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17" name="WordArt 5">
              <a:extLst>
                <a:ext uri="{FF2B5EF4-FFF2-40B4-BE49-F238E27FC236}">
                  <a16:creationId xmlns:a16="http://schemas.microsoft.com/office/drawing/2014/main" id="{E221DB65-EFDA-4C26-B289-7771860F3F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6" y="1423"/>
              <a:ext cx="69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Right">
                <a:avLst>
                  <a:gd name="adj" fmla="val 17023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FF6600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FF6600">
                        <a:gamma/>
                        <a:tint val="66667"/>
                        <a:invGamma/>
                      </a:srgbClr>
                    </a:gs>
                    <a:gs pos="100000">
                      <a:srgbClr val="FF6600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4653" name="Group 141">
            <a:extLst>
              <a:ext uri="{FF2B5EF4-FFF2-40B4-BE49-F238E27FC236}">
                <a16:creationId xmlns:a16="http://schemas.microsoft.com/office/drawing/2014/main" id="{D513DC47-B12C-4140-8E8F-C78AADCA6FF2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1196975"/>
            <a:ext cx="765175" cy="855663"/>
            <a:chOff x="3545" y="1253"/>
            <a:chExt cx="482" cy="539"/>
          </a:xfrm>
        </p:grpSpPr>
        <p:sp>
          <p:nvSpPr>
            <p:cNvPr id="64518" name="Freeform 6">
              <a:extLst>
                <a:ext uri="{FF2B5EF4-FFF2-40B4-BE49-F238E27FC236}">
                  <a16:creationId xmlns:a16="http://schemas.microsoft.com/office/drawing/2014/main" id="{AD9CD663-20DC-428B-9557-C7B4EA620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1253"/>
              <a:ext cx="482" cy="539"/>
            </a:xfrm>
            <a:custGeom>
              <a:avLst/>
              <a:gdLst>
                <a:gd name="T0" fmla="*/ 0 w 539"/>
                <a:gd name="T1" fmla="*/ 0 h 539"/>
                <a:gd name="T2" fmla="*/ 539 w 539"/>
                <a:gd name="T3" fmla="*/ 85 h 539"/>
                <a:gd name="T4" fmla="*/ 539 w 539"/>
                <a:gd name="T5" fmla="*/ 425 h 539"/>
                <a:gd name="T6" fmla="*/ 0 w 539"/>
                <a:gd name="T7" fmla="*/ 539 h 539"/>
                <a:gd name="T8" fmla="*/ 0 w 539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39">
                  <a:moveTo>
                    <a:pt x="0" y="0"/>
                  </a:moveTo>
                  <a:lnTo>
                    <a:pt x="539" y="85"/>
                  </a:lnTo>
                  <a:lnTo>
                    <a:pt x="539" y="425"/>
                  </a:lnTo>
                  <a:lnTo>
                    <a:pt x="0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19" name="Freeform 7">
              <a:extLst>
                <a:ext uri="{FF2B5EF4-FFF2-40B4-BE49-F238E27FC236}">
                  <a16:creationId xmlns:a16="http://schemas.microsoft.com/office/drawing/2014/main" id="{5DA09C6F-D61F-4199-B237-3FC2194E6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1253"/>
              <a:ext cx="482" cy="255"/>
            </a:xfrm>
            <a:custGeom>
              <a:avLst/>
              <a:gdLst>
                <a:gd name="T0" fmla="*/ 539 w 539"/>
                <a:gd name="T1" fmla="*/ 85 h 255"/>
                <a:gd name="T2" fmla="*/ 0 w 539"/>
                <a:gd name="T3" fmla="*/ 0 h 255"/>
                <a:gd name="T4" fmla="*/ 142 w 539"/>
                <a:gd name="T5" fmla="*/ 255 h 255"/>
                <a:gd name="T6" fmla="*/ 482 w 539"/>
                <a:gd name="T7" fmla="*/ 255 h 255"/>
                <a:gd name="T8" fmla="*/ 539 w 539"/>
                <a:gd name="T9" fmla="*/ 8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55">
                  <a:moveTo>
                    <a:pt x="539" y="85"/>
                  </a:moveTo>
                  <a:lnTo>
                    <a:pt x="0" y="0"/>
                  </a:lnTo>
                  <a:lnTo>
                    <a:pt x="142" y="255"/>
                  </a:lnTo>
                  <a:lnTo>
                    <a:pt x="482" y="255"/>
                  </a:lnTo>
                  <a:lnTo>
                    <a:pt x="539" y="85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20" name="Oval 8">
              <a:extLst>
                <a:ext uri="{FF2B5EF4-FFF2-40B4-BE49-F238E27FC236}">
                  <a16:creationId xmlns:a16="http://schemas.microsoft.com/office/drawing/2014/main" id="{EA69FAB9-6F26-455E-9258-E41966B9B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1423"/>
              <a:ext cx="113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21" name="WordArt 9">
              <a:extLst>
                <a:ext uri="{FF2B5EF4-FFF2-40B4-BE49-F238E27FC236}">
                  <a16:creationId xmlns:a16="http://schemas.microsoft.com/office/drawing/2014/main" id="{C610CF4B-5B81-4AA2-B74C-87E9864DD2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0" y="1423"/>
              <a:ext cx="69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Right">
                <a:avLst>
                  <a:gd name="adj" fmla="val 17023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2">
                          <a:gamma/>
                          <a:tint val="66667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chemeClr val="bg2">
                        <a:gamma/>
                        <a:tint val="66667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4710" name="Group 198">
            <a:extLst>
              <a:ext uri="{FF2B5EF4-FFF2-40B4-BE49-F238E27FC236}">
                <a16:creationId xmlns:a16="http://schemas.microsoft.com/office/drawing/2014/main" id="{4F58B51A-6396-41D2-BE6A-094B6CC2D818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997200"/>
            <a:ext cx="1216025" cy="1216025"/>
            <a:chOff x="965" y="3322"/>
            <a:chExt cx="766" cy="766"/>
          </a:xfrm>
        </p:grpSpPr>
        <p:grpSp>
          <p:nvGrpSpPr>
            <p:cNvPr id="64699" name="Group 187">
              <a:extLst>
                <a:ext uri="{FF2B5EF4-FFF2-40B4-BE49-F238E27FC236}">
                  <a16:creationId xmlns:a16="http://schemas.microsoft.com/office/drawing/2014/main" id="{B13D8D8B-37B7-4688-B767-B3CAC81522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6" y="3474"/>
              <a:ext cx="482" cy="539"/>
              <a:chOff x="1107" y="1196"/>
              <a:chExt cx="482" cy="539"/>
            </a:xfrm>
          </p:grpSpPr>
          <p:sp>
            <p:nvSpPr>
              <p:cNvPr id="64700" name="Freeform 188">
                <a:extLst>
                  <a:ext uri="{FF2B5EF4-FFF2-40B4-BE49-F238E27FC236}">
                    <a16:creationId xmlns:a16="http://schemas.microsoft.com/office/drawing/2014/main" id="{51BE92E7-EEE0-4A3B-B539-B2153E226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" y="1196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1" name="Freeform 189">
                <a:extLst>
                  <a:ext uri="{FF2B5EF4-FFF2-40B4-BE49-F238E27FC236}">
                    <a16:creationId xmlns:a16="http://schemas.microsoft.com/office/drawing/2014/main" id="{9296E3F1-86BE-4695-B33F-8B90699B6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" y="1196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2" name="Oval 190">
                <a:extLst>
                  <a:ext uri="{FF2B5EF4-FFF2-40B4-BE49-F238E27FC236}">
                    <a16:creationId xmlns:a16="http://schemas.microsoft.com/office/drawing/2014/main" id="{A116507E-B3E7-4016-BB39-0F24C7B37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4" y="1366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3" name="WordArt 191">
                <a:extLst>
                  <a:ext uri="{FF2B5EF4-FFF2-40B4-BE49-F238E27FC236}">
                    <a16:creationId xmlns:a16="http://schemas.microsoft.com/office/drawing/2014/main" id="{E3C9CB11-FE77-4CDC-8435-E19EA2FB07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62" y="1366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0080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0080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008000">
                          <a:gamma/>
                          <a:tint val="66667"/>
                          <a:invGamma/>
                        </a:srgbClr>
                      </a:gs>
                      <a:gs pos="100000">
                        <a:srgbClr val="0080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4522" name="Group 10">
              <a:extLst>
                <a:ext uri="{FF2B5EF4-FFF2-40B4-BE49-F238E27FC236}">
                  <a16:creationId xmlns:a16="http://schemas.microsoft.com/office/drawing/2014/main" id="{B6DBE0E7-E65F-448F-85B5-820140EF4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5" y="3322"/>
              <a:ext cx="766" cy="766"/>
              <a:chOff x="965" y="3322"/>
              <a:chExt cx="766" cy="766"/>
            </a:xfrm>
          </p:grpSpPr>
          <p:sp>
            <p:nvSpPr>
              <p:cNvPr id="64523" name="Oval 11">
                <a:extLst>
                  <a:ext uri="{FF2B5EF4-FFF2-40B4-BE49-F238E27FC236}">
                    <a16:creationId xmlns:a16="http://schemas.microsoft.com/office/drawing/2014/main" id="{0830A823-4DBA-4841-BACD-A05D5451E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4" name="Oval 12">
                <a:extLst>
                  <a:ext uri="{FF2B5EF4-FFF2-40B4-BE49-F238E27FC236}">
                    <a16:creationId xmlns:a16="http://schemas.microsoft.com/office/drawing/2014/main" id="{157A572F-9916-48B2-B98C-21506BCDA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FF66">
                      <a:gamma/>
                      <a:tint val="57255"/>
                      <a:invGamma/>
                    </a:srgbClr>
                  </a:gs>
                  <a:gs pos="100000">
                    <a:srgbClr val="66FF66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5" name="Oval 13">
                <a:extLst>
                  <a:ext uri="{FF2B5EF4-FFF2-40B4-BE49-F238E27FC236}">
                    <a16:creationId xmlns:a16="http://schemas.microsoft.com/office/drawing/2014/main" id="{CA06527F-6688-40C7-82AA-B45EBE9D6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4711" name="Group 199">
            <a:extLst>
              <a:ext uri="{FF2B5EF4-FFF2-40B4-BE49-F238E27FC236}">
                <a16:creationId xmlns:a16="http://schemas.microsoft.com/office/drawing/2014/main" id="{CF2785A9-FA01-40A5-B048-AD5B0354F7A8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997200"/>
            <a:ext cx="1216025" cy="1216025"/>
            <a:chOff x="1788" y="3351"/>
            <a:chExt cx="766" cy="766"/>
          </a:xfrm>
        </p:grpSpPr>
        <p:grpSp>
          <p:nvGrpSpPr>
            <p:cNvPr id="64694" name="Group 182">
              <a:extLst>
                <a:ext uri="{FF2B5EF4-FFF2-40B4-BE49-F238E27FC236}">
                  <a16:creationId xmlns:a16="http://schemas.microsoft.com/office/drawing/2014/main" id="{F881957D-F43F-42EF-B8E3-48A59F53E2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8" y="3474"/>
              <a:ext cx="482" cy="539"/>
              <a:chOff x="1929" y="1196"/>
              <a:chExt cx="482" cy="539"/>
            </a:xfrm>
          </p:grpSpPr>
          <p:sp>
            <p:nvSpPr>
              <p:cNvPr id="64695" name="Freeform 183">
                <a:extLst>
                  <a:ext uri="{FF2B5EF4-FFF2-40B4-BE49-F238E27FC236}">
                    <a16:creationId xmlns:a16="http://schemas.microsoft.com/office/drawing/2014/main" id="{C474636D-DE26-4EEA-90A2-25DBF166D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1196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6" name="Freeform 184">
                <a:extLst>
                  <a:ext uri="{FF2B5EF4-FFF2-40B4-BE49-F238E27FC236}">
                    <a16:creationId xmlns:a16="http://schemas.microsoft.com/office/drawing/2014/main" id="{76C427A4-53A3-4324-9E6D-6AE82ABB9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1196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7" name="Oval 185">
                <a:extLst>
                  <a:ext uri="{FF2B5EF4-FFF2-40B4-BE49-F238E27FC236}">
                    <a16:creationId xmlns:a16="http://schemas.microsoft.com/office/drawing/2014/main" id="{6DECE34E-C635-43CA-912F-80FB4F395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1366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8" name="WordArt 186">
                <a:extLst>
                  <a:ext uri="{FF2B5EF4-FFF2-40B4-BE49-F238E27FC236}">
                    <a16:creationId xmlns:a16="http://schemas.microsoft.com/office/drawing/2014/main" id="{F3D009FA-7D90-4EE3-8827-A0DF8E007B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84" y="1366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CC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CC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CC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CC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4526" name="Group 14">
              <a:extLst>
                <a:ext uri="{FF2B5EF4-FFF2-40B4-BE49-F238E27FC236}">
                  <a16:creationId xmlns:a16="http://schemas.microsoft.com/office/drawing/2014/main" id="{2E9C8E96-9FE7-4C03-9545-B0C94CC67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8" y="3351"/>
              <a:ext cx="766" cy="766"/>
              <a:chOff x="1788" y="3351"/>
              <a:chExt cx="766" cy="766"/>
            </a:xfrm>
          </p:grpSpPr>
          <p:sp>
            <p:nvSpPr>
              <p:cNvPr id="64527" name="Oval 15">
                <a:extLst>
                  <a:ext uri="{FF2B5EF4-FFF2-40B4-BE49-F238E27FC236}">
                    <a16:creationId xmlns:a16="http://schemas.microsoft.com/office/drawing/2014/main" id="{5679689F-2462-4FDD-AC10-7CE02F46F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CC0099">
                      <a:alpha val="30000"/>
                    </a:srgbClr>
                  </a:gs>
                  <a:gs pos="100000">
                    <a:srgbClr val="CC0099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8" name="Oval 16">
                <a:extLst>
                  <a:ext uri="{FF2B5EF4-FFF2-40B4-BE49-F238E27FC236}">
                    <a16:creationId xmlns:a16="http://schemas.microsoft.com/office/drawing/2014/main" id="{454EDAE7-4A1D-4113-8962-7DCEEA103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FF">
                      <a:gamma/>
                      <a:tint val="57255"/>
                      <a:invGamma/>
                    </a:srgbClr>
                  </a:gs>
                  <a:gs pos="100000">
                    <a:srgbClr val="FF99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29" name="Oval 17">
                <a:extLst>
                  <a:ext uri="{FF2B5EF4-FFF2-40B4-BE49-F238E27FC236}">
                    <a16:creationId xmlns:a16="http://schemas.microsoft.com/office/drawing/2014/main" id="{3FDDF357-8167-4747-BC8B-5288C9D9E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4712" name="Group 200">
            <a:extLst>
              <a:ext uri="{FF2B5EF4-FFF2-40B4-BE49-F238E27FC236}">
                <a16:creationId xmlns:a16="http://schemas.microsoft.com/office/drawing/2014/main" id="{D13B7797-63D8-4E6C-800E-BD4E2666060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997200"/>
            <a:ext cx="1216025" cy="1216025"/>
            <a:chOff x="2581" y="3351"/>
            <a:chExt cx="766" cy="766"/>
          </a:xfrm>
        </p:grpSpPr>
        <p:grpSp>
          <p:nvGrpSpPr>
            <p:cNvPr id="64679" name="Group 167">
              <a:extLst>
                <a:ext uri="{FF2B5EF4-FFF2-40B4-BE49-F238E27FC236}">
                  <a16:creationId xmlns:a16="http://schemas.microsoft.com/office/drawing/2014/main" id="{4F433BC2-5F50-4930-982A-9BE866018F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0" y="3475"/>
              <a:ext cx="482" cy="539"/>
              <a:chOff x="2751" y="1253"/>
              <a:chExt cx="482" cy="539"/>
            </a:xfrm>
          </p:grpSpPr>
          <p:sp>
            <p:nvSpPr>
              <p:cNvPr id="64680" name="Freeform 168">
                <a:extLst>
                  <a:ext uri="{FF2B5EF4-FFF2-40B4-BE49-F238E27FC236}">
                    <a16:creationId xmlns:a16="http://schemas.microsoft.com/office/drawing/2014/main" id="{058D698B-4085-420A-A909-42BB66DD5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" y="1253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1" name="Freeform 169">
                <a:extLst>
                  <a:ext uri="{FF2B5EF4-FFF2-40B4-BE49-F238E27FC236}">
                    <a16:creationId xmlns:a16="http://schemas.microsoft.com/office/drawing/2014/main" id="{629E52F9-EBF3-4264-8643-9112E0F50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" y="1253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2" name="Oval 170">
                <a:extLst>
                  <a:ext uri="{FF2B5EF4-FFF2-40B4-BE49-F238E27FC236}">
                    <a16:creationId xmlns:a16="http://schemas.microsoft.com/office/drawing/2014/main" id="{2F4F8648-8E26-4BD0-AACB-606B7BD3D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1423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3" name="WordArt 171">
                <a:extLst>
                  <a:ext uri="{FF2B5EF4-FFF2-40B4-BE49-F238E27FC236}">
                    <a16:creationId xmlns:a16="http://schemas.microsoft.com/office/drawing/2014/main" id="{D33F59C7-2EDA-4A7B-BD36-93EE50D0A4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06" y="1423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00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4530" name="Group 18">
              <a:extLst>
                <a:ext uri="{FF2B5EF4-FFF2-40B4-BE49-F238E27FC236}">
                  <a16:creationId xmlns:a16="http://schemas.microsoft.com/office/drawing/2014/main" id="{0319BFFF-83D5-4610-B3E1-F58CA6A584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1" y="3351"/>
              <a:ext cx="766" cy="766"/>
              <a:chOff x="2581" y="3351"/>
              <a:chExt cx="766" cy="766"/>
            </a:xfrm>
          </p:grpSpPr>
          <p:sp>
            <p:nvSpPr>
              <p:cNvPr id="64531" name="Oval 19">
                <a:extLst>
                  <a:ext uri="{FF2B5EF4-FFF2-40B4-BE49-F238E27FC236}">
                    <a16:creationId xmlns:a16="http://schemas.microsoft.com/office/drawing/2014/main" id="{0400107B-7A1F-49F4-BEDB-69D26DFB4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30000"/>
                    </a:srgbClr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2" name="Oval 20">
                <a:extLst>
                  <a:ext uri="{FF2B5EF4-FFF2-40B4-BE49-F238E27FC236}">
                    <a16:creationId xmlns:a16="http://schemas.microsoft.com/office/drawing/2014/main" id="{656F313E-6868-40EB-B4F8-42EA559B7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33">
                      <a:gamma/>
                      <a:tint val="57255"/>
                      <a:invGamma/>
                    </a:srgbClr>
                  </a:gs>
                  <a:gs pos="100000">
                    <a:srgbClr val="FF9933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3" name="Oval 21">
                <a:extLst>
                  <a:ext uri="{FF2B5EF4-FFF2-40B4-BE49-F238E27FC236}">
                    <a16:creationId xmlns:a16="http://schemas.microsoft.com/office/drawing/2014/main" id="{06FC8C2B-45E0-40D4-920F-453E51782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4713" name="Group 201">
            <a:extLst>
              <a:ext uri="{FF2B5EF4-FFF2-40B4-BE49-F238E27FC236}">
                <a16:creationId xmlns:a16="http://schemas.microsoft.com/office/drawing/2014/main" id="{599AE5D2-DE48-4AAB-87D6-E9058979A77F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2997200"/>
            <a:ext cx="1216025" cy="1216025"/>
            <a:chOff x="3403" y="3351"/>
            <a:chExt cx="766" cy="766"/>
          </a:xfrm>
        </p:grpSpPr>
        <p:grpSp>
          <p:nvGrpSpPr>
            <p:cNvPr id="64684" name="Group 172">
              <a:extLst>
                <a:ext uri="{FF2B5EF4-FFF2-40B4-BE49-F238E27FC236}">
                  <a16:creationId xmlns:a16="http://schemas.microsoft.com/office/drawing/2014/main" id="{33CA3128-A548-4571-AA9F-2E790D7FCC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" y="3475"/>
              <a:ext cx="482" cy="539"/>
              <a:chOff x="3545" y="1253"/>
              <a:chExt cx="482" cy="539"/>
            </a:xfrm>
          </p:grpSpPr>
          <p:sp>
            <p:nvSpPr>
              <p:cNvPr id="64685" name="Freeform 173">
                <a:extLst>
                  <a:ext uri="{FF2B5EF4-FFF2-40B4-BE49-F238E27FC236}">
                    <a16:creationId xmlns:a16="http://schemas.microsoft.com/office/drawing/2014/main" id="{0ED2566A-C950-4DA2-9825-001059CAC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5" y="1253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6" name="Freeform 174">
                <a:extLst>
                  <a:ext uri="{FF2B5EF4-FFF2-40B4-BE49-F238E27FC236}">
                    <a16:creationId xmlns:a16="http://schemas.microsoft.com/office/drawing/2014/main" id="{78A1FFF0-3B86-4A2D-85FF-D17E97E55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5" y="1253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7" name="Oval 175">
                <a:extLst>
                  <a:ext uri="{FF2B5EF4-FFF2-40B4-BE49-F238E27FC236}">
                    <a16:creationId xmlns:a16="http://schemas.microsoft.com/office/drawing/2014/main" id="{329160A7-7BCC-427F-B6D1-8828194FE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1423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88" name="WordArt 176">
                <a:extLst>
                  <a:ext uri="{FF2B5EF4-FFF2-40B4-BE49-F238E27FC236}">
                    <a16:creationId xmlns:a16="http://schemas.microsoft.com/office/drawing/2014/main" id="{09BB0A63-D60E-4CE3-9148-8231FBB2E8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0" y="1423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chemeClr val="bg2">
                            <a:gamma/>
                            <a:tint val="66667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chemeClr val="bg2">
                          <a:gamma/>
                          <a:tint val="66667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4534" name="Group 22">
              <a:extLst>
                <a:ext uri="{FF2B5EF4-FFF2-40B4-BE49-F238E27FC236}">
                  <a16:creationId xmlns:a16="http://schemas.microsoft.com/office/drawing/2014/main" id="{3919B0C5-2993-46AF-8DA7-776A774E0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3" y="3351"/>
              <a:ext cx="766" cy="766"/>
              <a:chOff x="3403" y="3351"/>
              <a:chExt cx="766" cy="766"/>
            </a:xfrm>
          </p:grpSpPr>
          <p:sp>
            <p:nvSpPr>
              <p:cNvPr id="64535" name="Oval 23">
                <a:extLst>
                  <a:ext uri="{FF2B5EF4-FFF2-40B4-BE49-F238E27FC236}">
                    <a16:creationId xmlns:a16="http://schemas.microsoft.com/office/drawing/2014/main" id="{03B5F2F6-EAF1-430F-AF50-19777AF12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30000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6" name="Oval 24">
                <a:extLst>
                  <a:ext uri="{FF2B5EF4-FFF2-40B4-BE49-F238E27FC236}">
                    <a16:creationId xmlns:a16="http://schemas.microsoft.com/office/drawing/2014/main" id="{E5F0C915-CB51-4C93-B417-7E7703DEF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37" name="Oval 25">
                <a:extLst>
                  <a:ext uri="{FF2B5EF4-FFF2-40B4-BE49-F238E27FC236}">
                    <a16:creationId xmlns:a16="http://schemas.microsoft.com/office/drawing/2014/main" id="{2AF7AA6E-0F8A-43F0-B46E-00F2630F9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4709" name="Group 197">
            <a:extLst>
              <a:ext uri="{FF2B5EF4-FFF2-40B4-BE49-F238E27FC236}">
                <a16:creationId xmlns:a16="http://schemas.microsoft.com/office/drawing/2014/main" id="{8BABAA16-93B7-41A8-BFB3-CA1886E8FDAD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941888"/>
            <a:ext cx="1216025" cy="1216025"/>
            <a:chOff x="172" y="3322"/>
            <a:chExt cx="766" cy="766"/>
          </a:xfrm>
        </p:grpSpPr>
        <p:grpSp>
          <p:nvGrpSpPr>
            <p:cNvPr id="64689" name="Group 177">
              <a:extLst>
                <a:ext uri="{FF2B5EF4-FFF2-40B4-BE49-F238E27FC236}">
                  <a16:creationId xmlns:a16="http://schemas.microsoft.com/office/drawing/2014/main" id="{3068D483-2859-4A82-AC98-BA2F9E7434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3474"/>
              <a:ext cx="482" cy="539"/>
              <a:chOff x="313" y="1196"/>
              <a:chExt cx="482" cy="539"/>
            </a:xfrm>
          </p:grpSpPr>
          <p:sp>
            <p:nvSpPr>
              <p:cNvPr id="64690" name="Freeform 178">
                <a:extLst>
                  <a:ext uri="{FF2B5EF4-FFF2-40B4-BE49-F238E27FC236}">
                    <a16:creationId xmlns:a16="http://schemas.microsoft.com/office/drawing/2014/main" id="{15C26A61-5FCA-4085-8103-34C512603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1196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1" name="Freeform 179">
                <a:extLst>
                  <a:ext uri="{FF2B5EF4-FFF2-40B4-BE49-F238E27FC236}">
                    <a16:creationId xmlns:a16="http://schemas.microsoft.com/office/drawing/2014/main" id="{00834819-88B1-4C04-8AC4-8071CE136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1196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2" name="Oval 180">
                <a:extLst>
                  <a:ext uri="{FF2B5EF4-FFF2-40B4-BE49-F238E27FC236}">
                    <a16:creationId xmlns:a16="http://schemas.microsoft.com/office/drawing/2014/main" id="{344C0B7F-E03A-4954-8F01-F2DAF174A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366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3" name="WordArt 181">
                <a:extLst>
                  <a:ext uri="{FF2B5EF4-FFF2-40B4-BE49-F238E27FC236}">
                    <a16:creationId xmlns:a16="http://schemas.microsoft.com/office/drawing/2014/main" id="{377BFA7E-725D-4EAA-B20D-30621F31F8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" y="1366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6699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6699FF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6699FF">
                          <a:gamma/>
                          <a:tint val="66667"/>
                          <a:invGamma/>
                        </a:srgbClr>
                      </a:gs>
                      <a:gs pos="100000">
                        <a:srgbClr val="6699FF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64538" name="Group 26">
              <a:extLst>
                <a:ext uri="{FF2B5EF4-FFF2-40B4-BE49-F238E27FC236}">
                  <a16:creationId xmlns:a16="http://schemas.microsoft.com/office/drawing/2014/main" id="{AAC71554-9C6A-4B74-8E62-18D41C48E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3322"/>
              <a:ext cx="766" cy="766"/>
              <a:chOff x="172" y="3322"/>
              <a:chExt cx="766" cy="766"/>
            </a:xfrm>
          </p:grpSpPr>
          <p:sp>
            <p:nvSpPr>
              <p:cNvPr id="64539" name="Oval 27">
                <a:extLst>
                  <a:ext uri="{FF2B5EF4-FFF2-40B4-BE49-F238E27FC236}">
                    <a16:creationId xmlns:a16="http://schemas.microsoft.com/office/drawing/2014/main" id="{771C339B-BDC8-4503-BA14-D45BE67D1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alpha val="30000"/>
                    </a:srgbClr>
                  </a:gs>
                  <a:gs pos="100000">
                    <a:srgbClr val="3366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0" name="Oval 28">
                <a:extLst>
                  <a:ext uri="{FF2B5EF4-FFF2-40B4-BE49-F238E27FC236}">
                    <a16:creationId xmlns:a16="http://schemas.microsoft.com/office/drawing/2014/main" id="{5CC2BD65-3BFB-4404-8466-981AA23CF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tint val="57255"/>
                      <a:invGamma/>
                    </a:srgbClr>
                  </a:gs>
                  <a:gs pos="100000">
                    <a:srgbClr val="66CC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41" name="Oval 29">
                <a:extLst>
                  <a:ext uri="{FF2B5EF4-FFF2-40B4-BE49-F238E27FC236}">
                    <a16:creationId xmlns:a16="http://schemas.microsoft.com/office/drawing/2014/main" id="{AAD4956B-E0A9-43E7-9480-21FA24414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4649" name="Group 137">
            <a:extLst>
              <a:ext uri="{FF2B5EF4-FFF2-40B4-BE49-F238E27FC236}">
                <a16:creationId xmlns:a16="http://schemas.microsoft.com/office/drawing/2014/main" id="{7D9E35F0-4A48-4003-8327-2743250792FE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1196975"/>
            <a:ext cx="765175" cy="855663"/>
            <a:chOff x="313" y="1196"/>
            <a:chExt cx="482" cy="539"/>
          </a:xfrm>
        </p:grpSpPr>
        <p:sp>
          <p:nvSpPr>
            <p:cNvPr id="64637" name="Freeform 125">
              <a:extLst>
                <a:ext uri="{FF2B5EF4-FFF2-40B4-BE49-F238E27FC236}">
                  <a16:creationId xmlns:a16="http://schemas.microsoft.com/office/drawing/2014/main" id="{FACB3D94-A2D7-43D8-842E-EB92D68E9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1196"/>
              <a:ext cx="482" cy="539"/>
            </a:xfrm>
            <a:custGeom>
              <a:avLst/>
              <a:gdLst>
                <a:gd name="T0" fmla="*/ 0 w 539"/>
                <a:gd name="T1" fmla="*/ 0 h 539"/>
                <a:gd name="T2" fmla="*/ 539 w 539"/>
                <a:gd name="T3" fmla="*/ 85 h 539"/>
                <a:gd name="T4" fmla="*/ 539 w 539"/>
                <a:gd name="T5" fmla="*/ 425 h 539"/>
                <a:gd name="T6" fmla="*/ 0 w 539"/>
                <a:gd name="T7" fmla="*/ 539 h 539"/>
                <a:gd name="T8" fmla="*/ 0 w 539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39">
                  <a:moveTo>
                    <a:pt x="0" y="0"/>
                  </a:moveTo>
                  <a:lnTo>
                    <a:pt x="539" y="85"/>
                  </a:lnTo>
                  <a:lnTo>
                    <a:pt x="539" y="425"/>
                  </a:lnTo>
                  <a:lnTo>
                    <a:pt x="0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gamma/>
                    <a:tint val="6666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38" name="Freeform 126">
              <a:extLst>
                <a:ext uri="{FF2B5EF4-FFF2-40B4-BE49-F238E27FC236}">
                  <a16:creationId xmlns:a16="http://schemas.microsoft.com/office/drawing/2014/main" id="{B98DFBBE-C134-4CBF-95BC-A3CDC8AB2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1196"/>
              <a:ext cx="482" cy="255"/>
            </a:xfrm>
            <a:custGeom>
              <a:avLst/>
              <a:gdLst>
                <a:gd name="T0" fmla="*/ 539 w 539"/>
                <a:gd name="T1" fmla="*/ 85 h 255"/>
                <a:gd name="T2" fmla="*/ 0 w 539"/>
                <a:gd name="T3" fmla="*/ 0 h 255"/>
                <a:gd name="T4" fmla="*/ 142 w 539"/>
                <a:gd name="T5" fmla="*/ 255 h 255"/>
                <a:gd name="T6" fmla="*/ 482 w 539"/>
                <a:gd name="T7" fmla="*/ 255 h 255"/>
                <a:gd name="T8" fmla="*/ 539 w 539"/>
                <a:gd name="T9" fmla="*/ 8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55">
                  <a:moveTo>
                    <a:pt x="539" y="85"/>
                  </a:moveTo>
                  <a:lnTo>
                    <a:pt x="0" y="0"/>
                  </a:lnTo>
                  <a:lnTo>
                    <a:pt x="142" y="255"/>
                  </a:lnTo>
                  <a:lnTo>
                    <a:pt x="482" y="255"/>
                  </a:lnTo>
                  <a:lnTo>
                    <a:pt x="539" y="85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gamma/>
                    <a:tint val="66667"/>
                    <a:invGamma/>
                  </a:srgbClr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39" name="Oval 127">
              <a:extLst>
                <a:ext uri="{FF2B5EF4-FFF2-40B4-BE49-F238E27FC236}">
                  <a16:creationId xmlns:a16="http://schemas.microsoft.com/office/drawing/2014/main" id="{D04D3549-6C5A-4E61-A0B5-5798792DE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366"/>
              <a:ext cx="113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0" name="WordArt 128">
              <a:extLst>
                <a:ext uri="{FF2B5EF4-FFF2-40B4-BE49-F238E27FC236}">
                  <a16:creationId xmlns:a16="http://schemas.microsoft.com/office/drawing/2014/main" id="{D16AEA66-4A2A-4A9A-B67A-5F23669091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" y="1366"/>
              <a:ext cx="69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Right">
                <a:avLst>
                  <a:gd name="adj" fmla="val 17023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6699FF">
                          <a:gamma/>
                          <a:tint val="66667"/>
                          <a:invGamma/>
                        </a:srgbClr>
                      </a:gs>
                      <a:gs pos="100000">
                        <a:srgbClr val="6699FF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6699FF">
                        <a:gamma/>
                        <a:tint val="66667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4651" name="Group 139">
            <a:extLst>
              <a:ext uri="{FF2B5EF4-FFF2-40B4-BE49-F238E27FC236}">
                <a16:creationId xmlns:a16="http://schemas.microsoft.com/office/drawing/2014/main" id="{F063F456-65B3-4299-982E-0841EF0F1761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1198563"/>
            <a:ext cx="765175" cy="855662"/>
            <a:chOff x="1929" y="1196"/>
            <a:chExt cx="482" cy="539"/>
          </a:xfrm>
        </p:grpSpPr>
        <p:sp>
          <p:nvSpPr>
            <p:cNvPr id="64643" name="Freeform 131">
              <a:extLst>
                <a:ext uri="{FF2B5EF4-FFF2-40B4-BE49-F238E27FC236}">
                  <a16:creationId xmlns:a16="http://schemas.microsoft.com/office/drawing/2014/main" id="{D21FD3B7-323D-4E0E-88AE-34EA4D640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1196"/>
              <a:ext cx="482" cy="539"/>
            </a:xfrm>
            <a:custGeom>
              <a:avLst/>
              <a:gdLst>
                <a:gd name="T0" fmla="*/ 0 w 539"/>
                <a:gd name="T1" fmla="*/ 0 h 539"/>
                <a:gd name="T2" fmla="*/ 539 w 539"/>
                <a:gd name="T3" fmla="*/ 85 h 539"/>
                <a:gd name="T4" fmla="*/ 539 w 539"/>
                <a:gd name="T5" fmla="*/ 425 h 539"/>
                <a:gd name="T6" fmla="*/ 0 w 539"/>
                <a:gd name="T7" fmla="*/ 539 h 539"/>
                <a:gd name="T8" fmla="*/ 0 w 539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39">
                  <a:moveTo>
                    <a:pt x="0" y="0"/>
                  </a:moveTo>
                  <a:lnTo>
                    <a:pt x="539" y="85"/>
                  </a:lnTo>
                  <a:lnTo>
                    <a:pt x="539" y="425"/>
                  </a:lnTo>
                  <a:lnTo>
                    <a:pt x="0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4" name="Freeform 132">
              <a:extLst>
                <a:ext uri="{FF2B5EF4-FFF2-40B4-BE49-F238E27FC236}">
                  <a16:creationId xmlns:a16="http://schemas.microsoft.com/office/drawing/2014/main" id="{BD374B5B-FD73-4162-ACC1-656A880E4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1196"/>
              <a:ext cx="482" cy="255"/>
            </a:xfrm>
            <a:custGeom>
              <a:avLst/>
              <a:gdLst>
                <a:gd name="T0" fmla="*/ 539 w 539"/>
                <a:gd name="T1" fmla="*/ 85 h 255"/>
                <a:gd name="T2" fmla="*/ 0 w 539"/>
                <a:gd name="T3" fmla="*/ 0 h 255"/>
                <a:gd name="T4" fmla="*/ 142 w 539"/>
                <a:gd name="T5" fmla="*/ 255 h 255"/>
                <a:gd name="T6" fmla="*/ 482 w 539"/>
                <a:gd name="T7" fmla="*/ 255 h 255"/>
                <a:gd name="T8" fmla="*/ 539 w 539"/>
                <a:gd name="T9" fmla="*/ 8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55">
                  <a:moveTo>
                    <a:pt x="539" y="85"/>
                  </a:moveTo>
                  <a:lnTo>
                    <a:pt x="0" y="0"/>
                  </a:lnTo>
                  <a:lnTo>
                    <a:pt x="142" y="255"/>
                  </a:lnTo>
                  <a:lnTo>
                    <a:pt x="482" y="255"/>
                  </a:lnTo>
                  <a:lnTo>
                    <a:pt x="539" y="85"/>
                  </a:lnTo>
                  <a:close/>
                </a:path>
              </a:pathLst>
            </a:custGeom>
            <a:gradFill rotWithShape="1">
              <a:gsLst>
                <a:gs pos="0">
                  <a:srgbClr val="FF66CC">
                    <a:gamma/>
                    <a:tint val="66667"/>
                    <a:invGamma/>
                  </a:srgbClr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5" name="Oval 133">
              <a:extLst>
                <a:ext uri="{FF2B5EF4-FFF2-40B4-BE49-F238E27FC236}">
                  <a16:creationId xmlns:a16="http://schemas.microsoft.com/office/drawing/2014/main" id="{76523142-4B66-4C15-BF9B-F13358488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6"/>
              <a:ext cx="113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6" name="WordArt 134">
              <a:extLst>
                <a:ext uri="{FF2B5EF4-FFF2-40B4-BE49-F238E27FC236}">
                  <a16:creationId xmlns:a16="http://schemas.microsoft.com/office/drawing/2014/main" id="{3C05B66C-D8A1-4B8F-966F-C4BFA340EA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4" y="1366"/>
              <a:ext cx="69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Right">
                <a:avLst>
                  <a:gd name="adj" fmla="val 17023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FF66CC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CC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FF66CC">
                        <a:gamma/>
                        <a:tint val="66667"/>
                        <a:invGamma/>
                      </a:srgbClr>
                    </a:gs>
                    <a:gs pos="100000">
                      <a:srgbClr val="FF66CC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4650" name="Group 138">
            <a:extLst>
              <a:ext uri="{FF2B5EF4-FFF2-40B4-BE49-F238E27FC236}">
                <a16:creationId xmlns:a16="http://schemas.microsoft.com/office/drawing/2014/main" id="{2CEE6E79-EDB8-4E1D-8B99-D9ACEA4E2D5C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1198563"/>
            <a:ext cx="765175" cy="855662"/>
            <a:chOff x="1107" y="1196"/>
            <a:chExt cx="482" cy="539"/>
          </a:xfrm>
        </p:grpSpPr>
        <p:sp>
          <p:nvSpPr>
            <p:cNvPr id="64641" name="Freeform 129">
              <a:extLst>
                <a:ext uri="{FF2B5EF4-FFF2-40B4-BE49-F238E27FC236}">
                  <a16:creationId xmlns:a16="http://schemas.microsoft.com/office/drawing/2014/main" id="{65CAA1B4-96A8-4A52-ABB7-F902A9C0D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196"/>
              <a:ext cx="482" cy="539"/>
            </a:xfrm>
            <a:custGeom>
              <a:avLst/>
              <a:gdLst>
                <a:gd name="T0" fmla="*/ 0 w 539"/>
                <a:gd name="T1" fmla="*/ 0 h 539"/>
                <a:gd name="T2" fmla="*/ 539 w 539"/>
                <a:gd name="T3" fmla="*/ 85 h 539"/>
                <a:gd name="T4" fmla="*/ 539 w 539"/>
                <a:gd name="T5" fmla="*/ 425 h 539"/>
                <a:gd name="T6" fmla="*/ 0 w 539"/>
                <a:gd name="T7" fmla="*/ 539 h 539"/>
                <a:gd name="T8" fmla="*/ 0 w 539"/>
                <a:gd name="T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39">
                  <a:moveTo>
                    <a:pt x="0" y="0"/>
                  </a:moveTo>
                  <a:lnTo>
                    <a:pt x="539" y="85"/>
                  </a:lnTo>
                  <a:lnTo>
                    <a:pt x="539" y="425"/>
                  </a:lnTo>
                  <a:lnTo>
                    <a:pt x="0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tint val="66667"/>
                    <a:invGamma/>
                  </a:srgbClr>
                </a:gs>
                <a:gs pos="10000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2" name="Freeform 130">
              <a:extLst>
                <a:ext uri="{FF2B5EF4-FFF2-40B4-BE49-F238E27FC236}">
                  <a16:creationId xmlns:a16="http://schemas.microsoft.com/office/drawing/2014/main" id="{DD69D66C-624C-4A0D-BA92-174FB502D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196"/>
              <a:ext cx="482" cy="255"/>
            </a:xfrm>
            <a:custGeom>
              <a:avLst/>
              <a:gdLst>
                <a:gd name="T0" fmla="*/ 539 w 539"/>
                <a:gd name="T1" fmla="*/ 85 h 255"/>
                <a:gd name="T2" fmla="*/ 0 w 539"/>
                <a:gd name="T3" fmla="*/ 0 h 255"/>
                <a:gd name="T4" fmla="*/ 142 w 539"/>
                <a:gd name="T5" fmla="*/ 255 h 255"/>
                <a:gd name="T6" fmla="*/ 482 w 539"/>
                <a:gd name="T7" fmla="*/ 255 h 255"/>
                <a:gd name="T8" fmla="*/ 539 w 539"/>
                <a:gd name="T9" fmla="*/ 8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55">
                  <a:moveTo>
                    <a:pt x="539" y="85"/>
                  </a:moveTo>
                  <a:lnTo>
                    <a:pt x="0" y="0"/>
                  </a:lnTo>
                  <a:lnTo>
                    <a:pt x="142" y="255"/>
                  </a:lnTo>
                  <a:lnTo>
                    <a:pt x="482" y="255"/>
                  </a:lnTo>
                  <a:lnTo>
                    <a:pt x="539" y="85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tint val="66667"/>
                    <a:invGamma/>
                  </a:srgbClr>
                </a:gs>
                <a:gs pos="10000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7" name="Oval 135">
              <a:extLst>
                <a:ext uri="{FF2B5EF4-FFF2-40B4-BE49-F238E27FC236}">
                  <a16:creationId xmlns:a16="http://schemas.microsoft.com/office/drawing/2014/main" id="{BAC3F7E5-22FD-494D-BE3A-16AB77A41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366"/>
              <a:ext cx="113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8" name="WordArt 136">
              <a:extLst>
                <a:ext uri="{FF2B5EF4-FFF2-40B4-BE49-F238E27FC236}">
                  <a16:creationId xmlns:a16="http://schemas.microsoft.com/office/drawing/2014/main" id="{3C1D6AFD-E6C5-4574-9016-FC3D0065D1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2" y="1366"/>
              <a:ext cx="69" cy="17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Right">
                <a:avLst>
                  <a:gd name="adj" fmla="val 17023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rgbClr val="008000">
                          <a:gamma/>
                          <a:tint val="66667"/>
                          <a:invGamma/>
                        </a:srgbClr>
                      </a:gs>
                      <a:gs pos="100000">
                        <a:srgbClr val="0080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e</a:t>
              </a:r>
              <a:endParaRPr lang="ja-JP" altLang="en-US" sz="3600" kern="10">
                <a:gradFill rotWithShape="1">
                  <a:gsLst>
                    <a:gs pos="0">
                      <a:srgbClr val="008000">
                        <a:gamma/>
                        <a:tint val="66667"/>
                        <a:invGamma/>
                      </a:srgbClr>
                    </a:gs>
                    <a:gs pos="100000">
                      <a:srgbClr val="008000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64705" name="Group 193">
            <a:extLst>
              <a:ext uri="{FF2B5EF4-FFF2-40B4-BE49-F238E27FC236}">
                <a16:creationId xmlns:a16="http://schemas.microsoft.com/office/drawing/2014/main" id="{31E1FDA2-6FB6-41D0-AFD7-39C5B7958ECB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941888"/>
            <a:ext cx="1216025" cy="1216025"/>
            <a:chOff x="2581" y="2465"/>
            <a:chExt cx="766" cy="766"/>
          </a:xfrm>
        </p:grpSpPr>
        <p:grpSp>
          <p:nvGrpSpPr>
            <p:cNvPr id="64600" name="Group 88">
              <a:extLst>
                <a:ext uri="{FF2B5EF4-FFF2-40B4-BE49-F238E27FC236}">
                  <a16:creationId xmlns:a16="http://schemas.microsoft.com/office/drawing/2014/main" id="{E9C370F1-C397-4D8D-903E-31A378881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1" y="2465"/>
              <a:ext cx="766" cy="766"/>
              <a:chOff x="2581" y="3351"/>
              <a:chExt cx="766" cy="766"/>
            </a:xfrm>
          </p:grpSpPr>
          <p:sp>
            <p:nvSpPr>
              <p:cNvPr id="64601" name="Oval 89">
                <a:extLst>
                  <a:ext uri="{FF2B5EF4-FFF2-40B4-BE49-F238E27FC236}">
                    <a16:creationId xmlns:a16="http://schemas.microsoft.com/office/drawing/2014/main" id="{5BF344FD-EE89-4A4A-BA44-E735B7D51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30000"/>
                    </a:srgbClr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2" name="Oval 90">
                <a:extLst>
                  <a:ext uri="{FF2B5EF4-FFF2-40B4-BE49-F238E27FC236}">
                    <a16:creationId xmlns:a16="http://schemas.microsoft.com/office/drawing/2014/main" id="{5FC0205A-0815-47E1-BFE6-9B6CD4FF2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33">
                      <a:gamma/>
                      <a:tint val="57255"/>
                      <a:invGamma/>
                    </a:srgbClr>
                  </a:gs>
                  <a:gs pos="100000">
                    <a:srgbClr val="FF9933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3" name="Oval 91">
                <a:extLst>
                  <a:ext uri="{FF2B5EF4-FFF2-40B4-BE49-F238E27FC236}">
                    <a16:creationId xmlns:a16="http://schemas.microsoft.com/office/drawing/2014/main" id="{5090B0EC-0A5A-4762-971C-F872D6959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1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654" name="Group 142">
              <a:extLst>
                <a:ext uri="{FF2B5EF4-FFF2-40B4-BE49-F238E27FC236}">
                  <a16:creationId xmlns:a16="http://schemas.microsoft.com/office/drawing/2014/main" id="{59D05F27-A3D6-46E4-A4DC-DAB9CEE83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0" y="2574"/>
              <a:ext cx="482" cy="539"/>
              <a:chOff x="2751" y="1253"/>
              <a:chExt cx="482" cy="539"/>
            </a:xfrm>
          </p:grpSpPr>
          <p:sp>
            <p:nvSpPr>
              <p:cNvPr id="64655" name="Freeform 143">
                <a:extLst>
                  <a:ext uri="{FF2B5EF4-FFF2-40B4-BE49-F238E27FC236}">
                    <a16:creationId xmlns:a16="http://schemas.microsoft.com/office/drawing/2014/main" id="{0B0CB2B1-09B8-4929-BC44-99DB88E5D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" y="1253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56" name="Freeform 144">
                <a:extLst>
                  <a:ext uri="{FF2B5EF4-FFF2-40B4-BE49-F238E27FC236}">
                    <a16:creationId xmlns:a16="http://schemas.microsoft.com/office/drawing/2014/main" id="{FC9FD023-13C0-401F-9E92-CD72A790A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" y="1253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>
                      <a:gamma/>
                      <a:tint val="66667"/>
                      <a:invGamma/>
                    </a:srgbClr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57" name="Oval 145">
                <a:extLst>
                  <a:ext uri="{FF2B5EF4-FFF2-40B4-BE49-F238E27FC236}">
                    <a16:creationId xmlns:a16="http://schemas.microsoft.com/office/drawing/2014/main" id="{F966C5D1-E03C-44F2-BD84-3DB13F80C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1423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58" name="WordArt 146">
                <a:extLst>
                  <a:ext uri="{FF2B5EF4-FFF2-40B4-BE49-F238E27FC236}">
                    <a16:creationId xmlns:a16="http://schemas.microsoft.com/office/drawing/2014/main" id="{C1B85DF0-3E3F-4965-A433-EBD130FF1C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06" y="1423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00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4704" name="Group 192">
            <a:extLst>
              <a:ext uri="{FF2B5EF4-FFF2-40B4-BE49-F238E27FC236}">
                <a16:creationId xmlns:a16="http://schemas.microsoft.com/office/drawing/2014/main" id="{711F6229-017D-44DF-B0D4-437293187B90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941888"/>
            <a:ext cx="1216025" cy="1216025"/>
            <a:chOff x="3403" y="2465"/>
            <a:chExt cx="766" cy="766"/>
          </a:xfrm>
        </p:grpSpPr>
        <p:grpSp>
          <p:nvGrpSpPr>
            <p:cNvPr id="64604" name="Group 92">
              <a:extLst>
                <a:ext uri="{FF2B5EF4-FFF2-40B4-BE49-F238E27FC236}">
                  <a16:creationId xmlns:a16="http://schemas.microsoft.com/office/drawing/2014/main" id="{FE26AED6-1F36-4475-9DAB-96A62306C6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3" y="2465"/>
              <a:ext cx="766" cy="766"/>
              <a:chOff x="3403" y="3351"/>
              <a:chExt cx="766" cy="766"/>
            </a:xfrm>
          </p:grpSpPr>
          <p:sp>
            <p:nvSpPr>
              <p:cNvPr id="64605" name="Oval 93">
                <a:extLst>
                  <a:ext uri="{FF2B5EF4-FFF2-40B4-BE49-F238E27FC236}">
                    <a16:creationId xmlns:a16="http://schemas.microsoft.com/office/drawing/2014/main" id="{C168556F-B5C4-438D-9F8D-B4D2CBB36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30000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6" name="Oval 94">
                <a:extLst>
                  <a:ext uri="{FF2B5EF4-FFF2-40B4-BE49-F238E27FC236}">
                    <a16:creationId xmlns:a16="http://schemas.microsoft.com/office/drawing/2014/main" id="{12E10A8A-5FB0-446D-9967-73D89BC96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57255"/>
                      <a:invGamma/>
                    </a:srgbClr>
                  </a:gs>
                  <a:gs pos="100000">
                    <a:srgbClr val="B2B2B2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07" name="Oval 95">
                <a:extLst>
                  <a:ext uri="{FF2B5EF4-FFF2-40B4-BE49-F238E27FC236}">
                    <a16:creationId xmlns:a16="http://schemas.microsoft.com/office/drawing/2014/main" id="{C17C8FBA-7B54-43D3-8A54-217044302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73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659" name="Group 147">
              <a:extLst>
                <a:ext uri="{FF2B5EF4-FFF2-40B4-BE49-F238E27FC236}">
                  <a16:creationId xmlns:a16="http://schemas.microsoft.com/office/drawing/2014/main" id="{0FD224F2-69FF-4121-A4F9-E8AA49255D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4" y="2574"/>
              <a:ext cx="482" cy="539"/>
              <a:chOff x="3545" y="1253"/>
              <a:chExt cx="482" cy="539"/>
            </a:xfrm>
          </p:grpSpPr>
          <p:sp>
            <p:nvSpPr>
              <p:cNvPr id="64660" name="Freeform 148">
                <a:extLst>
                  <a:ext uri="{FF2B5EF4-FFF2-40B4-BE49-F238E27FC236}">
                    <a16:creationId xmlns:a16="http://schemas.microsoft.com/office/drawing/2014/main" id="{CBF043A3-4BEC-4E6C-A0E0-EE98EA8B4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5" y="1253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1" name="Freeform 149">
                <a:extLst>
                  <a:ext uri="{FF2B5EF4-FFF2-40B4-BE49-F238E27FC236}">
                    <a16:creationId xmlns:a16="http://schemas.microsoft.com/office/drawing/2014/main" id="{4524FA8C-326A-4406-915D-D2BE1FF4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5" y="1253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6667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2" name="Oval 150">
                <a:extLst>
                  <a:ext uri="{FF2B5EF4-FFF2-40B4-BE49-F238E27FC236}">
                    <a16:creationId xmlns:a16="http://schemas.microsoft.com/office/drawing/2014/main" id="{FB7F58DD-F243-484F-9FAC-64EFC3619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1423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3" name="WordArt 151">
                <a:extLst>
                  <a:ext uri="{FF2B5EF4-FFF2-40B4-BE49-F238E27FC236}">
                    <a16:creationId xmlns:a16="http://schemas.microsoft.com/office/drawing/2014/main" id="{C983EE4C-50AF-4488-A53D-3613CCA3C7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0" y="1423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chemeClr val="bg2">
                            <a:gamma/>
                            <a:tint val="66667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chemeClr val="bg2">
                          <a:gamma/>
                          <a:tint val="66667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4708" name="Group 196">
            <a:extLst>
              <a:ext uri="{FF2B5EF4-FFF2-40B4-BE49-F238E27FC236}">
                <a16:creationId xmlns:a16="http://schemas.microsoft.com/office/drawing/2014/main" id="{CE98209F-3085-4846-9911-7D43E12FFAB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997200"/>
            <a:ext cx="1216025" cy="1216025"/>
            <a:chOff x="172" y="2436"/>
            <a:chExt cx="766" cy="766"/>
          </a:xfrm>
        </p:grpSpPr>
        <p:grpSp>
          <p:nvGrpSpPr>
            <p:cNvPr id="64608" name="Group 96">
              <a:extLst>
                <a:ext uri="{FF2B5EF4-FFF2-40B4-BE49-F238E27FC236}">
                  <a16:creationId xmlns:a16="http://schemas.microsoft.com/office/drawing/2014/main" id="{92809BDC-EEE8-4D48-9D05-2E4BB1A60A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436"/>
              <a:ext cx="766" cy="766"/>
              <a:chOff x="172" y="3322"/>
              <a:chExt cx="766" cy="766"/>
            </a:xfrm>
          </p:grpSpPr>
          <p:sp>
            <p:nvSpPr>
              <p:cNvPr id="64609" name="Oval 97">
                <a:extLst>
                  <a:ext uri="{FF2B5EF4-FFF2-40B4-BE49-F238E27FC236}">
                    <a16:creationId xmlns:a16="http://schemas.microsoft.com/office/drawing/2014/main" id="{A5CACDC3-2C9E-4AC7-A713-A4E4E6A20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3366FF">
                      <a:alpha val="30000"/>
                    </a:srgbClr>
                  </a:gs>
                  <a:gs pos="100000">
                    <a:srgbClr val="3366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0" name="Oval 98">
                <a:extLst>
                  <a:ext uri="{FF2B5EF4-FFF2-40B4-BE49-F238E27FC236}">
                    <a16:creationId xmlns:a16="http://schemas.microsoft.com/office/drawing/2014/main" id="{670949AC-190F-47BC-89AE-8C64BA872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tint val="57255"/>
                      <a:invGamma/>
                    </a:srgbClr>
                  </a:gs>
                  <a:gs pos="100000">
                    <a:srgbClr val="66CC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11" name="Oval 99">
                <a:extLst>
                  <a:ext uri="{FF2B5EF4-FFF2-40B4-BE49-F238E27FC236}">
                    <a16:creationId xmlns:a16="http://schemas.microsoft.com/office/drawing/2014/main" id="{E5B45DCD-B4F7-46CB-BF9D-D593E0FDE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2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664" name="Group 152">
              <a:extLst>
                <a:ext uri="{FF2B5EF4-FFF2-40B4-BE49-F238E27FC236}">
                  <a16:creationId xmlns:a16="http://schemas.microsoft.com/office/drawing/2014/main" id="{BE0EA340-F2F5-4078-9AFD-D94E5A559F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2573"/>
              <a:ext cx="482" cy="539"/>
              <a:chOff x="313" y="1196"/>
              <a:chExt cx="482" cy="539"/>
            </a:xfrm>
          </p:grpSpPr>
          <p:sp>
            <p:nvSpPr>
              <p:cNvPr id="64665" name="Freeform 153">
                <a:extLst>
                  <a:ext uri="{FF2B5EF4-FFF2-40B4-BE49-F238E27FC236}">
                    <a16:creationId xmlns:a16="http://schemas.microsoft.com/office/drawing/2014/main" id="{9C73DAB3-CCE2-457F-B222-5CCF188B0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1196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6" name="Freeform 154">
                <a:extLst>
                  <a:ext uri="{FF2B5EF4-FFF2-40B4-BE49-F238E27FC236}">
                    <a16:creationId xmlns:a16="http://schemas.microsoft.com/office/drawing/2014/main" id="{86A20D64-070E-42DF-9A55-E807CC720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1196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tint val="66667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7" name="Oval 155">
                <a:extLst>
                  <a:ext uri="{FF2B5EF4-FFF2-40B4-BE49-F238E27FC236}">
                    <a16:creationId xmlns:a16="http://schemas.microsoft.com/office/drawing/2014/main" id="{0DBB89B9-0079-4B32-8677-32545FFB4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366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68" name="WordArt 156">
                <a:extLst>
                  <a:ext uri="{FF2B5EF4-FFF2-40B4-BE49-F238E27FC236}">
                    <a16:creationId xmlns:a16="http://schemas.microsoft.com/office/drawing/2014/main" id="{A5A4C8B0-6AEE-4681-B8D6-699FAA62D3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" y="1366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6699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6699FF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6699FF">
                          <a:gamma/>
                          <a:tint val="66667"/>
                          <a:invGamma/>
                        </a:srgbClr>
                      </a:gs>
                      <a:gs pos="100000">
                        <a:srgbClr val="6699FF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4706" name="Group 194">
            <a:extLst>
              <a:ext uri="{FF2B5EF4-FFF2-40B4-BE49-F238E27FC236}">
                <a16:creationId xmlns:a16="http://schemas.microsoft.com/office/drawing/2014/main" id="{A41399D9-1D25-466E-BD26-5491A5E1D203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4941888"/>
            <a:ext cx="1216025" cy="1216025"/>
            <a:chOff x="1788" y="2465"/>
            <a:chExt cx="766" cy="766"/>
          </a:xfrm>
        </p:grpSpPr>
        <p:grpSp>
          <p:nvGrpSpPr>
            <p:cNvPr id="64596" name="Group 84">
              <a:extLst>
                <a:ext uri="{FF2B5EF4-FFF2-40B4-BE49-F238E27FC236}">
                  <a16:creationId xmlns:a16="http://schemas.microsoft.com/office/drawing/2014/main" id="{EC2B78E2-3F21-4081-8592-1B726DC0F8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8" y="2465"/>
              <a:ext cx="766" cy="766"/>
              <a:chOff x="1788" y="3351"/>
              <a:chExt cx="766" cy="766"/>
            </a:xfrm>
          </p:grpSpPr>
          <p:sp>
            <p:nvSpPr>
              <p:cNvPr id="64597" name="Oval 85">
                <a:extLst>
                  <a:ext uri="{FF2B5EF4-FFF2-40B4-BE49-F238E27FC236}">
                    <a16:creationId xmlns:a16="http://schemas.microsoft.com/office/drawing/2014/main" id="{F259D20A-515F-4363-9BFE-A45C0E6D6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89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CC0099">
                      <a:alpha val="30000"/>
                    </a:srgbClr>
                  </a:gs>
                  <a:gs pos="100000">
                    <a:srgbClr val="CC0099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8" name="Oval 86">
                <a:extLst>
                  <a:ext uri="{FF2B5EF4-FFF2-40B4-BE49-F238E27FC236}">
                    <a16:creationId xmlns:a16="http://schemas.microsoft.com/office/drawing/2014/main" id="{8BC12F4D-6CBD-4652-B91E-B4A9F2DD4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3351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FF99FF">
                      <a:gamma/>
                      <a:tint val="57255"/>
                      <a:invGamma/>
                    </a:srgbClr>
                  </a:gs>
                  <a:gs pos="100000">
                    <a:srgbClr val="FF99FF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9" name="Oval 87">
                <a:extLst>
                  <a:ext uri="{FF2B5EF4-FFF2-40B4-BE49-F238E27FC236}">
                    <a16:creationId xmlns:a16="http://schemas.microsoft.com/office/drawing/2014/main" id="{B1634E7E-EB31-4DFE-8F80-A09C9591D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958" y="3380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669" name="Group 157">
              <a:extLst>
                <a:ext uri="{FF2B5EF4-FFF2-40B4-BE49-F238E27FC236}">
                  <a16:creationId xmlns:a16="http://schemas.microsoft.com/office/drawing/2014/main" id="{76F80846-28A2-4C19-AC56-B414E7FD12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8" y="2573"/>
              <a:ext cx="482" cy="539"/>
              <a:chOff x="1929" y="1196"/>
              <a:chExt cx="482" cy="539"/>
            </a:xfrm>
          </p:grpSpPr>
          <p:sp>
            <p:nvSpPr>
              <p:cNvPr id="64670" name="Freeform 158">
                <a:extLst>
                  <a:ext uri="{FF2B5EF4-FFF2-40B4-BE49-F238E27FC236}">
                    <a16:creationId xmlns:a16="http://schemas.microsoft.com/office/drawing/2014/main" id="{91D0AD87-1CA5-4CEE-86D2-EA05905BF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1196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1" name="Freeform 159">
                <a:extLst>
                  <a:ext uri="{FF2B5EF4-FFF2-40B4-BE49-F238E27FC236}">
                    <a16:creationId xmlns:a16="http://schemas.microsoft.com/office/drawing/2014/main" id="{6CE3F562-4E25-4E50-8260-A24454301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1196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CC">
                      <a:gamma/>
                      <a:tint val="66667"/>
                      <a:invGamma/>
                    </a:srgbClr>
                  </a:gs>
                  <a:gs pos="100000">
                    <a:srgbClr val="FF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2" name="Oval 160">
                <a:extLst>
                  <a:ext uri="{FF2B5EF4-FFF2-40B4-BE49-F238E27FC236}">
                    <a16:creationId xmlns:a16="http://schemas.microsoft.com/office/drawing/2014/main" id="{03A8CF2D-18C8-4C4E-8F49-9643ECCBB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1366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3" name="WordArt 161">
                <a:extLst>
                  <a:ext uri="{FF2B5EF4-FFF2-40B4-BE49-F238E27FC236}">
                    <a16:creationId xmlns:a16="http://schemas.microsoft.com/office/drawing/2014/main" id="{32828809-96EC-4688-8EAA-E0AF7F68E7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84" y="1366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FF66CC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FF66CC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FF66CC">
                          <a:gamma/>
                          <a:tint val="66667"/>
                          <a:invGamma/>
                        </a:srgbClr>
                      </a:gs>
                      <a:gs pos="100000">
                        <a:srgbClr val="FF66CC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64707" name="Group 195">
            <a:extLst>
              <a:ext uri="{FF2B5EF4-FFF2-40B4-BE49-F238E27FC236}">
                <a16:creationId xmlns:a16="http://schemas.microsoft.com/office/drawing/2014/main" id="{9CDCFDC9-098F-4F6D-9458-FC0DB477AA56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941888"/>
            <a:ext cx="1216025" cy="1216025"/>
            <a:chOff x="965" y="2436"/>
            <a:chExt cx="766" cy="766"/>
          </a:xfrm>
        </p:grpSpPr>
        <p:grpSp>
          <p:nvGrpSpPr>
            <p:cNvPr id="64592" name="Group 80">
              <a:extLst>
                <a:ext uri="{FF2B5EF4-FFF2-40B4-BE49-F238E27FC236}">
                  <a16:creationId xmlns:a16="http://schemas.microsoft.com/office/drawing/2014/main" id="{E138B5D5-F8C7-43BF-B2B9-A51AB945B5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5" y="2436"/>
              <a:ext cx="766" cy="766"/>
              <a:chOff x="965" y="3322"/>
              <a:chExt cx="766" cy="766"/>
            </a:xfrm>
          </p:grpSpPr>
          <p:sp>
            <p:nvSpPr>
              <p:cNvPr id="64593" name="Oval 81">
                <a:extLst>
                  <a:ext uri="{FF2B5EF4-FFF2-40B4-BE49-F238E27FC236}">
                    <a16:creationId xmlns:a16="http://schemas.microsoft.com/office/drawing/2014/main" id="{D49366F6-56C2-4137-A47F-EDC7D5771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86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4" name="Oval 82">
                <a:extLst>
                  <a:ext uri="{FF2B5EF4-FFF2-40B4-BE49-F238E27FC236}">
                    <a16:creationId xmlns:a16="http://schemas.microsoft.com/office/drawing/2014/main" id="{604B32C9-BE67-4E46-B883-7E0B3F9DB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3322"/>
                <a:ext cx="766" cy="766"/>
              </a:xfrm>
              <a:prstGeom prst="ellipse">
                <a:avLst/>
              </a:prstGeom>
              <a:gradFill rotWithShape="1">
                <a:gsLst>
                  <a:gs pos="0">
                    <a:srgbClr val="66FF66">
                      <a:gamma/>
                      <a:tint val="57255"/>
                      <a:invGamma/>
                    </a:srgbClr>
                  </a:gs>
                  <a:gs pos="100000">
                    <a:srgbClr val="66FF66">
                      <a:alpha val="3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95" name="Oval 83">
                <a:extLst>
                  <a:ext uri="{FF2B5EF4-FFF2-40B4-BE49-F238E27FC236}">
                    <a16:creationId xmlns:a16="http://schemas.microsoft.com/office/drawing/2014/main" id="{AA2B93E9-7161-43D1-BDF7-FD86C22CB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35" y="3351"/>
                <a:ext cx="426" cy="19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3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674" name="Group 162">
              <a:extLst>
                <a:ext uri="{FF2B5EF4-FFF2-40B4-BE49-F238E27FC236}">
                  <a16:creationId xmlns:a16="http://schemas.microsoft.com/office/drawing/2014/main" id="{79DCBE5F-5107-4477-AD19-583C021EA3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6" y="2573"/>
              <a:ext cx="482" cy="539"/>
              <a:chOff x="1107" y="1196"/>
              <a:chExt cx="482" cy="539"/>
            </a:xfrm>
          </p:grpSpPr>
          <p:sp>
            <p:nvSpPr>
              <p:cNvPr id="64675" name="Freeform 163">
                <a:extLst>
                  <a:ext uri="{FF2B5EF4-FFF2-40B4-BE49-F238E27FC236}">
                    <a16:creationId xmlns:a16="http://schemas.microsoft.com/office/drawing/2014/main" id="{0E51ADEA-59AA-4199-9482-7ED516105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" y="1196"/>
                <a:ext cx="482" cy="539"/>
              </a:xfrm>
              <a:custGeom>
                <a:avLst/>
                <a:gdLst>
                  <a:gd name="T0" fmla="*/ 0 w 539"/>
                  <a:gd name="T1" fmla="*/ 0 h 539"/>
                  <a:gd name="T2" fmla="*/ 539 w 539"/>
                  <a:gd name="T3" fmla="*/ 85 h 539"/>
                  <a:gd name="T4" fmla="*/ 539 w 539"/>
                  <a:gd name="T5" fmla="*/ 425 h 539"/>
                  <a:gd name="T6" fmla="*/ 0 w 539"/>
                  <a:gd name="T7" fmla="*/ 539 h 539"/>
                  <a:gd name="T8" fmla="*/ 0 w 53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539">
                    <a:moveTo>
                      <a:pt x="0" y="0"/>
                    </a:moveTo>
                    <a:lnTo>
                      <a:pt x="539" y="85"/>
                    </a:lnTo>
                    <a:lnTo>
                      <a:pt x="539" y="425"/>
                    </a:lnTo>
                    <a:lnTo>
                      <a:pt x="0" y="539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6" name="Freeform 164">
                <a:extLst>
                  <a:ext uri="{FF2B5EF4-FFF2-40B4-BE49-F238E27FC236}">
                    <a16:creationId xmlns:a16="http://schemas.microsoft.com/office/drawing/2014/main" id="{2CDDA5EF-8E59-4938-A630-A4FF8F3F4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" y="1196"/>
                <a:ext cx="482" cy="255"/>
              </a:xfrm>
              <a:custGeom>
                <a:avLst/>
                <a:gdLst>
                  <a:gd name="T0" fmla="*/ 539 w 539"/>
                  <a:gd name="T1" fmla="*/ 85 h 255"/>
                  <a:gd name="T2" fmla="*/ 0 w 539"/>
                  <a:gd name="T3" fmla="*/ 0 h 255"/>
                  <a:gd name="T4" fmla="*/ 142 w 539"/>
                  <a:gd name="T5" fmla="*/ 255 h 255"/>
                  <a:gd name="T6" fmla="*/ 482 w 539"/>
                  <a:gd name="T7" fmla="*/ 255 h 255"/>
                  <a:gd name="T8" fmla="*/ 539 w 539"/>
                  <a:gd name="T9" fmla="*/ 8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55">
                    <a:moveTo>
                      <a:pt x="539" y="85"/>
                    </a:moveTo>
                    <a:lnTo>
                      <a:pt x="0" y="0"/>
                    </a:lnTo>
                    <a:lnTo>
                      <a:pt x="142" y="255"/>
                    </a:lnTo>
                    <a:lnTo>
                      <a:pt x="482" y="255"/>
                    </a:lnTo>
                    <a:lnTo>
                      <a:pt x="539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66667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7" name="Oval 165">
                <a:extLst>
                  <a:ext uri="{FF2B5EF4-FFF2-40B4-BE49-F238E27FC236}">
                    <a16:creationId xmlns:a16="http://schemas.microsoft.com/office/drawing/2014/main" id="{B8128F46-F92F-468D-97DE-8DD663566B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4" y="1366"/>
                <a:ext cx="113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78" name="WordArt 166">
                <a:extLst>
                  <a:ext uri="{FF2B5EF4-FFF2-40B4-BE49-F238E27FC236}">
                    <a16:creationId xmlns:a16="http://schemas.microsoft.com/office/drawing/2014/main" id="{77DC2FC8-B132-4B5B-B3E8-300F010430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62" y="1366"/>
                <a:ext cx="69" cy="17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Right">
                  <a:avLst>
                    <a:gd name="adj" fmla="val 1702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rgbClr val="008000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008000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e</a:t>
                </a:r>
                <a:endParaRPr lang="ja-JP" altLang="en-US" sz="3600" kern="10">
                  <a:gradFill rotWithShape="1">
                    <a:gsLst>
                      <a:gs pos="0">
                        <a:srgbClr val="008000">
                          <a:gamma/>
                          <a:tint val="66667"/>
                          <a:invGamma/>
                        </a:srgbClr>
                      </a:gs>
                      <a:gs pos="100000">
                        <a:srgbClr val="008000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12928</TotalTime>
  <Words>42</Words>
  <Application>Microsoft Office PowerPoint</Application>
  <PresentationFormat>A4 210 x 297 mm</PresentationFormat>
  <Paragraphs>42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pptxb70_メールのイラスト</dc:title>
  <dc:subject>pptxb70_メールのイラスト</dc:subject>
  <dc:creator>でじけろお</dc:creator>
  <cp:revision>2</cp:revision>
  <dcterms:created xsi:type="dcterms:W3CDTF">2010-10-12T01:13:58Z</dcterms:created>
  <dcterms:modified xsi:type="dcterms:W3CDTF">2019-10-10T16:06:52Z</dcterms:modified>
  <cp:version>2</cp:version>
</cp:coreProperties>
</file>